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sldIdLst>
    <p:sldId id="256" r:id="rId5"/>
    <p:sldId id="310" r:id="rId6"/>
    <p:sldId id="311"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281" r:id="rId32"/>
  </p:sldIdLst>
  <p:sldSz cx="6858000" cy="9906000" type="A4"/>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D037BE-9155-472E-AF2C-280DBA6E146D}" v="4" dt="2026-03-24T20:28:33.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86441" autoAdjust="0"/>
  </p:normalViewPr>
  <p:slideViewPr>
    <p:cSldViewPr snapToGrid="0" showGuides="1">
      <p:cViewPr varScale="1">
        <p:scale>
          <a:sx n="77" d="100"/>
          <a:sy n="77" d="100"/>
        </p:scale>
        <p:origin x="3378" y="108"/>
      </p:cViewPr>
      <p:guideLst>
        <p:guide orient="horz" pos="3120"/>
        <p:guide pos="2160"/>
      </p:guideLst>
    </p:cSldViewPr>
  </p:slideViewPr>
  <p:outlineViewPr>
    <p:cViewPr>
      <p:scale>
        <a:sx n="100" d="100"/>
        <a:sy n="100" d="100"/>
      </p:scale>
      <p:origin x="0" y="-82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vernanca Livemed" userId="727e469a-967a-48da-9617-7c2181e433fc" providerId="ADAL" clId="{D41E5CD3-A91D-4BAE-B9FC-52F2353AF04A}"/>
    <pc:docChg chg="custSel addSld modSld">
      <pc:chgData name="Governanca Livemed" userId="727e469a-967a-48da-9617-7c2181e433fc" providerId="ADAL" clId="{D41E5CD3-A91D-4BAE-B9FC-52F2353AF04A}" dt="2026-03-24T20:39:01.978" v="322" actId="1076"/>
      <pc:docMkLst>
        <pc:docMk/>
      </pc:docMkLst>
      <pc:sldChg chg="modSp mod">
        <pc:chgData name="Governanca Livemed" userId="727e469a-967a-48da-9617-7c2181e433fc" providerId="ADAL" clId="{D41E5CD3-A91D-4BAE-B9FC-52F2353AF04A}" dt="2026-03-24T20:05:34.768" v="1" actId="113"/>
        <pc:sldMkLst>
          <pc:docMk/>
          <pc:sldMk cId="0" sldId="260"/>
        </pc:sldMkLst>
        <pc:spChg chg="mod">
          <ac:chgData name="Governanca Livemed" userId="727e469a-967a-48da-9617-7c2181e433fc" providerId="ADAL" clId="{D41E5CD3-A91D-4BAE-B9FC-52F2353AF04A}" dt="2026-03-24T20:05:34.768" v="1" actId="113"/>
          <ac:spMkLst>
            <pc:docMk/>
            <pc:sldMk cId="0" sldId="260"/>
            <ac:spMk id="75" creationId="{00000000-0000-0000-0000-000000000000}"/>
          </ac:spMkLst>
        </pc:spChg>
      </pc:sldChg>
      <pc:sldChg chg="modSp mod">
        <pc:chgData name="Governanca Livemed" userId="727e469a-967a-48da-9617-7c2181e433fc" providerId="ADAL" clId="{D41E5CD3-A91D-4BAE-B9FC-52F2353AF04A}" dt="2026-03-24T20:06:19.822" v="7" actId="113"/>
        <pc:sldMkLst>
          <pc:docMk/>
          <pc:sldMk cId="0" sldId="261"/>
        </pc:sldMkLst>
        <pc:spChg chg="mod">
          <ac:chgData name="Governanca Livemed" userId="727e469a-967a-48da-9617-7c2181e433fc" providerId="ADAL" clId="{D41E5CD3-A91D-4BAE-B9FC-52F2353AF04A}" dt="2026-03-24T20:06:13.683" v="5" actId="14100"/>
          <ac:spMkLst>
            <pc:docMk/>
            <pc:sldMk cId="0" sldId="261"/>
            <ac:spMk id="77" creationId="{00000000-0000-0000-0000-000000000000}"/>
          </ac:spMkLst>
        </pc:spChg>
        <pc:spChg chg="mod">
          <ac:chgData name="Governanca Livemed" userId="727e469a-967a-48da-9617-7c2181e433fc" providerId="ADAL" clId="{D41E5CD3-A91D-4BAE-B9FC-52F2353AF04A}" dt="2026-03-24T20:06:19.822" v="7" actId="113"/>
          <ac:spMkLst>
            <pc:docMk/>
            <pc:sldMk cId="0" sldId="261"/>
            <ac:spMk id="78" creationId="{00000000-0000-0000-0000-000000000000}"/>
          </ac:spMkLst>
        </pc:spChg>
      </pc:sldChg>
      <pc:sldChg chg="modSp mod">
        <pc:chgData name="Governanca Livemed" userId="727e469a-967a-48da-9617-7c2181e433fc" providerId="ADAL" clId="{D41E5CD3-A91D-4BAE-B9FC-52F2353AF04A}" dt="2026-03-24T20:06:41.281" v="15" actId="20577"/>
        <pc:sldMkLst>
          <pc:docMk/>
          <pc:sldMk cId="0" sldId="262"/>
        </pc:sldMkLst>
        <pc:spChg chg="mod">
          <ac:chgData name="Governanca Livemed" userId="727e469a-967a-48da-9617-7c2181e433fc" providerId="ADAL" clId="{D41E5CD3-A91D-4BAE-B9FC-52F2353AF04A}" dt="2026-03-24T20:06:41.281" v="15" actId="20577"/>
          <ac:spMkLst>
            <pc:docMk/>
            <pc:sldMk cId="0" sldId="262"/>
            <ac:spMk id="81" creationId="{00000000-0000-0000-0000-000000000000}"/>
          </ac:spMkLst>
        </pc:spChg>
      </pc:sldChg>
      <pc:sldChg chg="modSp mod">
        <pc:chgData name="Governanca Livemed" userId="727e469a-967a-48da-9617-7c2181e433fc" providerId="ADAL" clId="{D41E5CD3-A91D-4BAE-B9FC-52F2353AF04A}" dt="2026-03-24T20:29:22.209" v="260" actId="20577"/>
        <pc:sldMkLst>
          <pc:docMk/>
          <pc:sldMk cId="0" sldId="264"/>
        </pc:sldMkLst>
        <pc:spChg chg="mod">
          <ac:chgData name="Governanca Livemed" userId="727e469a-967a-48da-9617-7c2181e433fc" providerId="ADAL" clId="{D41E5CD3-A91D-4BAE-B9FC-52F2353AF04A}" dt="2026-03-24T20:20:35.480" v="207" actId="20577"/>
          <ac:spMkLst>
            <pc:docMk/>
            <pc:sldMk cId="0" sldId="264"/>
            <ac:spMk id="87" creationId="{00000000-0000-0000-0000-000000000000}"/>
          </ac:spMkLst>
        </pc:spChg>
        <pc:spChg chg="mod">
          <ac:chgData name="Governanca Livemed" userId="727e469a-967a-48da-9617-7c2181e433fc" providerId="ADAL" clId="{D41E5CD3-A91D-4BAE-B9FC-52F2353AF04A}" dt="2026-03-24T20:29:22.209" v="260" actId="20577"/>
          <ac:spMkLst>
            <pc:docMk/>
            <pc:sldMk cId="0" sldId="264"/>
            <ac:spMk id="88" creationId="{00000000-0000-0000-0000-000000000000}"/>
          </ac:spMkLst>
        </pc:spChg>
      </pc:sldChg>
      <pc:sldChg chg="modSp mod">
        <pc:chgData name="Governanca Livemed" userId="727e469a-967a-48da-9617-7c2181e433fc" providerId="ADAL" clId="{D41E5CD3-A91D-4BAE-B9FC-52F2353AF04A}" dt="2026-03-24T20:29:30.667" v="262" actId="20577"/>
        <pc:sldMkLst>
          <pc:docMk/>
          <pc:sldMk cId="0" sldId="265"/>
        </pc:sldMkLst>
        <pc:spChg chg="mod">
          <ac:chgData name="Governanca Livemed" userId="727e469a-967a-48da-9617-7c2181e433fc" providerId="ADAL" clId="{D41E5CD3-A91D-4BAE-B9FC-52F2353AF04A}" dt="2026-03-24T20:29:30.667" v="262" actId="20577"/>
          <ac:spMkLst>
            <pc:docMk/>
            <pc:sldMk cId="0" sldId="265"/>
            <ac:spMk id="91" creationId="{00000000-0000-0000-0000-000000000000}"/>
          </ac:spMkLst>
        </pc:spChg>
      </pc:sldChg>
      <pc:sldChg chg="modSp mod">
        <pc:chgData name="Governanca Livemed" userId="727e469a-967a-48da-9617-7c2181e433fc" providerId="ADAL" clId="{D41E5CD3-A91D-4BAE-B9FC-52F2353AF04A}" dt="2026-03-24T20:29:39.395" v="268" actId="20577"/>
        <pc:sldMkLst>
          <pc:docMk/>
          <pc:sldMk cId="0" sldId="266"/>
        </pc:sldMkLst>
        <pc:spChg chg="mod">
          <ac:chgData name="Governanca Livemed" userId="727e469a-967a-48da-9617-7c2181e433fc" providerId="ADAL" clId="{D41E5CD3-A91D-4BAE-B9FC-52F2353AF04A}" dt="2026-03-24T20:29:35.145" v="265" actId="20577"/>
          <ac:spMkLst>
            <pc:docMk/>
            <pc:sldMk cId="0" sldId="266"/>
            <ac:spMk id="94" creationId="{00000000-0000-0000-0000-000000000000}"/>
          </ac:spMkLst>
        </pc:spChg>
        <pc:spChg chg="mod">
          <ac:chgData name="Governanca Livemed" userId="727e469a-967a-48da-9617-7c2181e433fc" providerId="ADAL" clId="{D41E5CD3-A91D-4BAE-B9FC-52F2353AF04A}" dt="2026-03-24T20:29:39.395" v="268" actId="20577"/>
          <ac:spMkLst>
            <pc:docMk/>
            <pc:sldMk cId="0" sldId="266"/>
            <ac:spMk id="96" creationId="{00000000-0000-0000-0000-000000000000}"/>
          </ac:spMkLst>
        </pc:spChg>
      </pc:sldChg>
      <pc:sldChg chg="modSp mod">
        <pc:chgData name="Governanca Livemed" userId="727e469a-967a-48da-9617-7c2181e433fc" providerId="ADAL" clId="{D41E5CD3-A91D-4BAE-B9FC-52F2353AF04A}" dt="2026-03-24T20:30:06.625" v="275" actId="1076"/>
        <pc:sldMkLst>
          <pc:docMk/>
          <pc:sldMk cId="0" sldId="267"/>
        </pc:sldMkLst>
        <pc:spChg chg="mod">
          <ac:chgData name="Governanca Livemed" userId="727e469a-967a-48da-9617-7c2181e433fc" providerId="ADAL" clId="{D41E5CD3-A91D-4BAE-B9FC-52F2353AF04A}" dt="2026-03-24T20:29:44.706" v="271" actId="20577"/>
          <ac:spMkLst>
            <pc:docMk/>
            <pc:sldMk cId="0" sldId="267"/>
            <ac:spMk id="98" creationId="{00000000-0000-0000-0000-000000000000}"/>
          </ac:spMkLst>
        </pc:spChg>
        <pc:spChg chg="mod">
          <ac:chgData name="Governanca Livemed" userId="727e469a-967a-48da-9617-7c2181e433fc" providerId="ADAL" clId="{D41E5CD3-A91D-4BAE-B9FC-52F2353AF04A}" dt="2026-03-24T20:30:06.625" v="275" actId="1076"/>
          <ac:spMkLst>
            <pc:docMk/>
            <pc:sldMk cId="0" sldId="267"/>
            <ac:spMk id="99" creationId="{00000000-0000-0000-0000-000000000000}"/>
          </ac:spMkLst>
        </pc:spChg>
        <pc:spChg chg="mod">
          <ac:chgData name="Governanca Livemed" userId="727e469a-967a-48da-9617-7c2181e433fc" providerId="ADAL" clId="{D41E5CD3-A91D-4BAE-B9FC-52F2353AF04A}" dt="2026-03-24T20:30:03.221" v="274" actId="1076"/>
          <ac:spMkLst>
            <pc:docMk/>
            <pc:sldMk cId="0" sldId="267"/>
            <ac:spMk id="100" creationId="{00000000-0000-0000-0000-000000000000}"/>
          </ac:spMkLst>
        </pc:spChg>
      </pc:sldChg>
      <pc:sldChg chg="modSp mod">
        <pc:chgData name="Governanca Livemed" userId="727e469a-967a-48da-9617-7c2181e433fc" providerId="ADAL" clId="{D41E5CD3-A91D-4BAE-B9FC-52F2353AF04A}" dt="2026-03-24T20:30:28.191" v="277" actId="20577"/>
        <pc:sldMkLst>
          <pc:docMk/>
          <pc:sldMk cId="0" sldId="269"/>
        </pc:sldMkLst>
        <pc:spChg chg="mod">
          <ac:chgData name="Governanca Livemed" userId="727e469a-967a-48da-9617-7c2181e433fc" providerId="ADAL" clId="{D41E5CD3-A91D-4BAE-B9FC-52F2353AF04A}" dt="2026-03-24T20:30:28.191" v="277" actId="20577"/>
          <ac:spMkLst>
            <pc:docMk/>
            <pc:sldMk cId="0" sldId="269"/>
            <ac:spMk id="106" creationId="{00000000-0000-0000-0000-000000000000}"/>
          </ac:spMkLst>
        </pc:spChg>
      </pc:sldChg>
      <pc:sldChg chg="modSp mod">
        <pc:chgData name="Governanca Livemed" userId="727e469a-967a-48da-9617-7c2181e433fc" providerId="ADAL" clId="{D41E5CD3-A91D-4BAE-B9FC-52F2353AF04A}" dt="2026-03-24T20:30:32.170" v="279" actId="20577"/>
        <pc:sldMkLst>
          <pc:docMk/>
          <pc:sldMk cId="0" sldId="270"/>
        </pc:sldMkLst>
        <pc:spChg chg="mod">
          <ac:chgData name="Governanca Livemed" userId="727e469a-967a-48da-9617-7c2181e433fc" providerId="ADAL" clId="{D41E5CD3-A91D-4BAE-B9FC-52F2353AF04A}" dt="2026-03-24T20:30:32.170" v="279" actId="20577"/>
          <ac:spMkLst>
            <pc:docMk/>
            <pc:sldMk cId="0" sldId="270"/>
            <ac:spMk id="113" creationId="{00000000-0000-0000-0000-000000000000}"/>
          </ac:spMkLst>
        </pc:spChg>
      </pc:sldChg>
      <pc:sldChg chg="modSp mod">
        <pc:chgData name="Governanca Livemed" userId="727e469a-967a-48da-9617-7c2181e433fc" providerId="ADAL" clId="{D41E5CD3-A91D-4BAE-B9FC-52F2353AF04A}" dt="2026-03-24T20:08:20.524" v="27" actId="14100"/>
        <pc:sldMkLst>
          <pc:docMk/>
          <pc:sldMk cId="0" sldId="271"/>
        </pc:sldMkLst>
        <pc:spChg chg="mod">
          <ac:chgData name="Governanca Livemed" userId="727e469a-967a-48da-9617-7c2181e433fc" providerId="ADAL" clId="{D41E5CD3-A91D-4BAE-B9FC-52F2353AF04A}" dt="2026-03-24T20:08:20.524" v="27" actId="14100"/>
          <ac:spMkLst>
            <pc:docMk/>
            <pc:sldMk cId="0" sldId="271"/>
            <ac:spMk id="2" creationId="{2F744C99-6555-BFA6-5A56-DAB320ADF39B}"/>
          </ac:spMkLst>
        </pc:spChg>
        <pc:spChg chg="mod">
          <ac:chgData name="Governanca Livemed" userId="727e469a-967a-48da-9617-7c2181e433fc" providerId="ADAL" clId="{D41E5CD3-A91D-4BAE-B9FC-52F2353AF04A}" dt="2026-03-24T20:07:34.783" v="17" actId="1076"/>
          <ac:spMkLst>
            <pc:docMk/>
            <pc:sldMk cId="0" sldId="271"/>
            <ac:spMk id="116" creationId="{00000000-0000-0000-0000-000000000000}"/>
          </ac:spMkLst>
        </pc:spChg>
        <pc:spChg chg="mod">
          <ac:chgData name="Governanca Livemed" userId="727e469a-967a-48da-9617-7c2181e433fc" providerId="ADAL" clId="{D41E5CD3-A91D-4BAE-B9FC-52F2353AF04A}" dt="2026-03-24T20:08:06.840" v="24" actId="1076"/>
          <ac:spMkLst>
            <pc:docMk/>
            <pc:sldMk cId="0" sldId="271"/>
            <ac:spMk id="119" creationId="{00000000-0000-0000-0000-000000000000}"/>
          </ac:spMkLst>
        </pc:spChg>
      </pc:sldChg>
      <pc:sldChg chg="modSp mod">
        <pc:chgData name="Governanca Livemed" userId="727e469a-967a-48da-9617-7c2181e433fc" providerId="ADAL" clId="{D41E5CD3-A91D-4BAE-B9FC-52F2353AF04A}" dt="2026-03-24T20:30:41.440" v="281" actId="20577"/>
        <pc:sldMkLst>
          <pc:docMk/>
          <pc:sldMk cId="0" sldId="272"/>
        </pc:sldMkLst>
        <pc:spChg chg="mod">
          <ac:chgData name="Governanca Livemed" userId="727e469a-967a-48da-9617-7c2181e433fc" providerId="ADAL" clId="{D41E5CD3-A91D-4BAE-B9FC-52F2353AF04A}" dt="2026-03-24T20:30:41.440" v="281" actId="20577"/>
          <ac:spMkLst>
            <pc:docMk/>
            <pc:sldMk cId="0" sldId="272"/>
            <ac:spMk id="121" creationId="{00000000-0000-0000-0000-000000000000}"/>
          </ac:spMkLst>
        </pc:spChg>
      </pc:sldChg>
      <pc:sldChg chg="modSp mod">
        <pc:chgData name="Governanca Livemed" userId="727e469a-967a-48da-9617-7c2181e433fc" providerId="ADAL" clId="{D41E5CD3-A91D-4BAE-B9FC-52F2353AF04A}" dt="2026-03-24T20:31:15.691" v="283" actId="20577"/>
        <pc:sldMkLst>
          <pc:docMk/>
          <pc:sldMk cId="0" sldId="273"/>
        </pc:sldMkLst>
        <pc:spChg chg="mod">
          <ac:chgData name="Governanca Livemed" userId="727e469a-967a-48da-9617-7c2181e433fc" providerId="ADAL" clId="{D41E5CD3-A91D-4BAE-B9FC-52F2353AF04A}" dt="2026-03-24T20:31:15.691" v="283" actId="20577"/>
          <ac:spMkLst>
            <pc:docMk/>
            <pc:sldMk cId="0" sldId="273"/>
            <ac:spMk id="126" creationId="{00000000-0000-0000-0000-000000000000}"/>
          </ac:spMkLst>
        </pc:spChg>
      </pc:sldChg>
      <pc:sldChg chg="modSp mod">
        <pc:chgData name="Governanca Livemed" userId="727e469a-967a-48da-9617-7c2181e433fc" providerId="ADAL" clId="{D41E5CD3-A91D-4BAE-B9FC-52F2353AF04A}" dt="2026-03-24T20:31:20.217" v="285" actId="20577"/>
        <pc:sldMkLst>
          <pc:docMk/>
          <pc:sldMk cId="0" sldId="274"/>
        </pc:sldMkLst>
        <pc:spChg chg="mod">
          <ac:chgData name="Governanca Livemed" userId="727e469a-967a-48da-9617-7c2181e433fc" providerId="ADAL" clId="{D41E5CD3-A91D-4BAE-B9FC-52F2353AF04A}" dt="2026-03-24T20:31:20.217" v="285" actId="20577"/>
          <ac:spMkLst>
            <pc:docMk/>
            <pc:sldMk cId="0" sldId="274"/>
            <ac:spMk id="134" creationId="{00000000-0000-0000-0000-000000000000}"/>
          </ac:spMkLst>
        </pc:spChg>
      </pc:sldChg>
      <pc:sldChg chg="modSp mod">
        <pc:chgData name="Governanca Livemed" userId="727e469a-967a-48da-9617-7c2181e433fc" providerId="ADAL" clId="{D41E5CD3-A91D-4BAE-B9FC-52F2353AF04A}" dt="2026-03-24T20:31:24.016" v="287" actId="20577"/>
        <pc:sldMkLst>
          <pc:docMk/>
          <pc:sldMk cId="0" sldId="275"/>
        </pc:sldMkLst>
        <pc:spChg chg="mod">
          <ac:chgData name="Governanca Livemed" userId="727e469a-967a-48da-9617-7c2181e433fc" providerId="ADAL" clId="{D41E5CD3-A91D-4BAE-B9FC-52F2353AF04A}" dt="2026-03-24T20:31:24.016" v="287" actId="20577"/>
          <ac:spMkLst>
            <pc:docMk/>
            <pc:sldMk cId="0" sldId="275"/>
            <ac:spMk id="137" creationId="{00000000-0000-0000-0000-000000000000}"/>
          </ac:spMkLst>
        </pc:spChg>
      </pc:sldChg>
      <pc:sldChg chg="modSp mod">
        <pc:chgData name="Governanca Livemed" userId="727e469a-967a-48da-9617-7c2181e433fc" providerId="ADAL" clId="{D41E5CD3-A91D-4BAE-B9FC-52F2353AF04A}" dt="2026-03-24T20:31:29.015" v="289" actId="20577"/>
        <pc:sldMkLst>
          <pc:docMk/>
          <pc:sldMk cId="0" sldId="276"/>
        </pc:sldMkLst>
        <pc:spChg chg="mod">
          <ac:chgData name="Governanca Livemed" userId="727e469a-967a-48da-9617-7c2181e433fc" providerId="ADAL" clId="{D41E5CD3-A91D-4BAE-B9FC-52F2353AF04A}" dt="2026-03-24T20:31:29.015" v="289" actId="20577"/>
          <ac:spMkLst>
            <pc:docMk/>
            <pc:sldMk cId="0" sldId="276"/>
            <ac:spMk id="143" creationId="{00000000-0000-0000-0000-000000000000}"/>
          </ac:spMkLst>
        </pc:spChg>
      </pc:sldChg>
      <pc:sldChg chg="modSp mod">
        <pc:chgData name="Governanca Livemed" userId="727e469a-967a-48da-9617-7c2181e433fc" providerId="ADAL" clId="{D41E5CD3-A91D-4BAE-B9FC-52F2353AF04A}" dt="2026-03-24T20:38:16.153" v="295" actId="20577"/>
        <pc:sldMkLst>
          <pc:docMk/>
          <pc:sldMk cId="0" sldId="277"/>
        </pc:sldMkLst>
        <pc:spChg chg="mod">
          <ac:chgData name="Governanca Livemed" userId="727e469a-967a-48da-9617-7c2181e433fc" providerId="ADAL" clId="{D41E5CD3-A91D-4BAE-B9FC-52F2353AF04A}" dt="2026-03-24T20:38:12.337" v="291" actId="20577"/>
          <ac:spMkLst>
            <pc:docMk/>
            <pc:sldMk cId="0" sldId="277"/>
            <ac:spMk id="147" creationId="{00000000-0000-0000-0000-000000000000}"/>
          </ac:spMkLst>
        </pc:spChg>
        <pc:spChg chg="mod">
          <ac:chgData name="Governanca Livemed" userId="727e469a-967a-48da-9617-7c2181e433fc" providerId="ADAL" clId="{D41E5CD3-A91D-4BAE-B9FC-52F2353AF04A}" dt="2026-03-24T20:13:09.177" v="97" actId="1076"/>
          <ac:spMkLst>
            <pc:docMk/>
            <pc:sldMk cId="0" sldId="277"/>
            <ac:spMk id="148" creationId="{00000000-0000-0000-0000-000000000000}"/>
          </ac:spMkLst>
        </pc:spChg>
        <pc:spChg chg="mod">
          <ac:chgData name="Governanca Livemed" userId="727e469a-967a-48da-9617-7c2181e433fc" providerId="ADAL" clId="{D41E5CD3-A91D-4BAE-B9FC-52F2353AF04A}" dt="2026-03-24T20:38:16.153" v="295" actId="20577"/>
          <ac:spMkLst>
            <pc:docMk/>
            <pc:sldMk cId="0" sldId="277"/>
            <ac:spMk id="149" creationId="{00000000-0000-0000-0000-000000000000}"/>
          </ac:spMkLst>
        </pc:spChg>
        <pc:spChg chg="mod">
          <ac:chgData name="Governanca Livemed" userId="727e469a-967a-48da-9617-7c2181e433fc" providerId="ADAL" clId="{D41E5CD3-A91D-4BAE-B9FC-52F2353AF04A}" dt="2026-03-24T20:14:13.885" v="123" actId="20577"/>
          <ac:spMkLst>
            <pc:docMk/>
            <pc:sldMk cId="0" sldId="277"/>
            <ac:spMk id="150" creationId="{00000000-0000-0000-0000-000000000000}"/>
          </ac:spMkLst>
        </pc:spChg>
        <pc:picChg chg="mod">
          <ac:chgData name="Governanca Livemed" userId="727e469a-967a-48da-9617-7c2181e433fc" providerId="ADAL" clId="{D41E5CD3-A91D-4BAE-B9FC-52F2353AF04A}" dt="2026-03-24T20:13:02.547" v="95" actId="1076"/>
          <ac:picMkLst>
            <pc:docMk/>
            <pc:sldMk cId="0" sldId="277"/>
            <ac:picMk id="146" creationId="{00000000-0000-0000-0000-000000000000}"/>
          </ac:picMkLst>
        </pc:picChg>
      </pc:sldChg>
      <pc:sldChg chg="modSp mod">
        <pc:chgData name="Governanca Livemed" userId="727e469a-967a-48da-9617-7c2181e433fc" providerId="ADAL" clId="{D41E5CD3-A91D-4BAE-B9FC-52F2353AF04A}" dt="2026-03-24T20:38:21.629" v="297" actId="20577"/>
        <pc:sldMkLst>
          <pc:docMk/>
          <pc:sldMk cId="0" sldId="278"/>
        </pc:sldMkLst>
        <pc:spChg chg="mod">
          <ac:chgData name="Governanca Livemed" userId="727e469a-967a-48da-9617-7c2181e433fc" providerId="ADAL" clId="{D41E5CD3-A91D-4BAE-B9FC-52F2353AF04A}" dt="2026-03-24T20:38:21.629" v="297" actId="20577"/>
          <ac:spMkLst>
            <pc:docMk/>
            <pc:sldMk cId="0" sldId="278"/>
            <ac:spMk id="152" creationId="{00000000-0000-0000-0000-000000000000}"/>
          </ac:spMkLst>
        </pc:spChg>
        <pc:spChg chg="mod">
          <ac:chgData name="Governanca Livemed" userId="727e469a-967a-48da-9617-7c2181e433fc" providerId="ADAL" clId="{D41E5CD3-A91D-4BAE-B9FC-52F2353AF04A}" dt="2026-03-24T20:18:28.441" v="172" actId="1076"/>
          <ac:spMkLst>
            <pc:docMk/>
            <pc:sldMk cId="0" sldId="278"/>
            <ac:spMk id="153" creationId="{00000000-0000-0000-0000-000000000000}"/>
          </ac:spMkLst>
        </pc:spChg>
        <pc:spChg chg="mod">
          <ac:chgData name="Governanca Livemed" userId="727e469a-967a-48da-9617-7c2181e433fc" providerId="ADAL" clId="{D41E5CD3-A91D-4BAE-B9FC-52F2353AF04A}" dt="2026-03-24T20:18:02.807" v="169" actId="1076"/>
          <ac:spMkLst>
            <pc:docMk/>
            <pc:sldMk cId="0" sldId="278"/>
            <ac:spMk id="154" creationId="{00000000-0000-0000-0000-000000000000}"/>
          </ac:spMkLst>
        </pc:spChg>
        <pc:spChg chg="mod">
          <ac:chgData name="Governanca Livemed" userId="727e469a-967a-48da-9617-7c2181e433fc" providerId="ADAL" clId="{D41E5CD3-A91D-4BAE-B9FC-52F2353AF04A}" dt="2026-03-24T20:18:11.965" v="171" actId="1076"/>
          <ac:spMkLst>
            <pc:docMk/>
            <pc:sldMk cId="0" sldId="278"/>
            <ac:spMk id="155" creationId="{00000000-0000-0000-0000-000000000000}"/>
          </ac:spMkLst>
        </pc:spChg>
        <pc:spChg chg="mod">
          <ac:chgData name="Governanca Livemed" userId="727e469a-967a-48da-9617-7c2181e433fc" providerId="ADAL" clId="{D41E5CD3-A91D-4BAE-B9FC-52F2353AF04A}" dt="2026-03-24T20:18:07.446" v="170" actId="1076"/>
          <ac:spMkLst>
            <pc:docMk/>
            <pc:sldMk cId="0" sldId="278"/>
            <ac:spMk id="156" creationId="{00000000-0000-0000-0000-000000000000}"/>
          </ac:spMkLst>
        </pc:spChg>
        <pc:picChg chg="mod">
          <ac:chgData name="Governanca Livemed" userId="727e469a-967a-48da-9617-7c2181e433fc" providerId="ADAL" clId="{D41E5CD3-A91D-4BAE-B9FC-52F2353AF04A}" dt="2026-03-24T20:17:58.377" v="168" actId="1076"/>
          <ac:picMkLst>
            <pc:docMk/>
            <pc:sldMk cId="0" sldId="278"/>
            <ac:picMk id="151" creationId="{00000000-0000-0000-0000-000000000000}"/>
          </ac:picMkLst>
        </pc:picChg>
      </pc:sldChg>
      <pc:sldChg chg="modSp mod">
        <pc:chgData name="Governanca Livemed" userId="727e469a-967a-48da-9617-7c2181e433fc" providerId="ADAL" clId="{D41E5CD3-A91D-4BAE-B9FC-52F2353AF04A}" dt="2026-03-24T20:38:29.197" v="299" actId="20577"/>
        <pc:sldMkLst>
          <pc:docMk/>
          <pc:sldMk cId="0" sldId="279"/>
        </pc:sldMkLst>
        <pc:spChg chg="mod">
          <ac:chgData name="Governanca Livemed" userId="727e469a-967a-48da-9617-7c2181e433fc" providerId="ADAL" clId="{D41E5CD3-A91D-4BAE-B9FC-52F2353AF04A}" dt="2026-03-24T20:38:29.197" v="299" actId="20577"/>
          <ac:spMkLst>
            <pc:docMk/>
            <pc:sldMk cId="0" sldId="279"/>
            <ac:spMk id="158" creationId="{00000000-0000-0000-0000-000000000000}"/>
          </ac:spMkLst>
        </pc:spChg>
      </pc:sldChg>
      <pc:sldChg chg="modSp mod">
        <pc:chgData name="Governanca Livemed" userId="727e469a-967a-48da-9617-7c2181e433fc" providerId="ADAL" clId="{D41E5CD3-A91D-4BAE-B9FC-52F2353AF04A}" dt="2026-03-24T20:39:01.978" v="322" actId="1076"/>
        <pc:sldMkLst>
          <pc:docMk/>
          <pc:sldMk cId="0" sldId="280"/>
        </pc:sldMkLst>
        <pc:spChg chg="mod">
          <ac:chgData name="Governanca Livemed" userId="727e469a-967a-48da-9617-7c2181e433fc" providerId="ADAL" clId="{D41E5CD3-A91D-4BAE-B9FC-52F2353AF04A}" dt="2026-03-24T20:39:00.915" v="321" actId="20577"/>
          <ac:spMkLst>
            <pc:docMk/>
            <pc:sldMk cId="0" sldId="280"/>
            <ac:spMk id="2" creationId="{ED20D051-9BEC-5659-FA6B-7D0D547B5159}"/>
          </ac:spMkLst>
        </pc:spChg>
        <pc:spChg chg="mod">
          <ac:chgData name="Governanca Livemed" userId="727e469a-967a-48da-9617-7c2181e433fc" providerId="ADAL" clId="{D41E5CD3-A91D-4BAE-B9FC-52F2353AF04A}" dt="2026-03-24T20:38:36.496" v="301" actId="20577"/>
          <ac:spMkLst>
            <pc:docMk/>
            <pc:sldMk cId="0" sldId="280"/>
            <ac:spMk id="162" creationId="{00000000-0000-0000-0000-000000000000}"/>
          </ac:spMkLst>
        </pc:spChg>
        <pc:spChg chg="mod">
          <ac:chgData name="Governanca Livemed" userId="727e469a-967a-48da-9617-7c2181e433fc" providerId="ADAL" clId="{D41E5CD3-A91D-4BAE-B9FC-52F2353AF04A}" dt="2026-03-24T20:38:39.865" v="303" actId="20577"/>
          <ac:spMkLst>
            <pc:docMk/>
            <pc:sldMk cId="0" sldId="280"/>
            <ac:spMk id="164" creationId="{00000000-0000-0000-0000-000000000000}"/>
          </ac:spMkLst>
        </pc:spChg>
        <pc:picChg chg="mod">
          <ac:chgData name="Governanca Livemed" userId="727e469a-967a-48da-9617-7c2181e433fc" providerId="ADAL" clId="{D41E5CD3-A91D-4BAE-B9FC-52F2353AF04A}" dt="2026-03-24T20:39:01.978" v="322" actId="1076"/>
          <ac:picMkLst>
            <pc:docMk/>
            <pc:sldMk cId="0" sldId="280"/>
            <ac:picMk id="161" creationId="{00000000-0000-0000-0000-000000000000}"/>
          </ac:picMkLst>
        </pc:picChg>
      </pc:sldChg>
      <pc:sldChg chg="addSp delSp modSp add mod">
        <pc:chgData name="Governanca Livemed" userId="727e469a-967a-48da-9617-7c2181e433fc" providerId="ADAL" clId="{D41E5CD3-A91D-4BAE-B9FC-52F2353AF04A}" dt="2026-03-24T20:29:10.904" v="256" actId="113"/>
        <pc:sldMkLst>
          <pc:docMk/>
          <pc:sldMk cId="2318698722" sldId="284"/>
        </pc:sldMkLst>
        <pc:spChg chg="add mod">
          <ac:chgData name="Governanca Livemed" userId="727e469a-967a-48da-9617-7c2181e433fc" providerId="ADAL" clId="{D41E5CD3-A91D-4BAE-B9FC-52F2353AF04A}" dt="2026-03-24T20:29:10.904" v="256" actId="113"/>
          <ac:spMkLst>
            <pc:docMk/>
            <pc:sldMk cId="2318698722" sldId="284"/>
            <ac:spMk id="2" creationId="{D37EF55A-6898-6252-DD94-88A05E7FECE7}"/>
          </ac:spMkLst>
        </pc:spChg>
        <pc:spChg chg="mod">
          <ac:chgData name="Governanca Livemed" userId="727e469a-967a-48da-9617-7c2181e433fc" providerId="ADAL" clId="{D41E5CD3-A91D-4BAE-B9FC-52F2353AF04A}" dt="2026-03-24T20:20:24.489" v="205" actId="20577"/>
          <ac:spMkLst>
            <pc:docMk/>
            <pc:sldMk cId="2318698722" sldId="284"/>
            <ac:spMk id="84" creationId="{5B484CE4-BB93-4ED8-7E19-8F3D87F92A86}"/>
          </ac:spMkLst>
        </pc:spChg>
        <pc:spChg chg="del mod">
          <ac:chgData name="Governanca Livemed" userId="727e469a-967a-48da-9617-7c2181e433fc" providerId="ADAL" clId="{D41E5CD3-A91D-4BAE-B9FC-52F2353AF04A}" dt="2026-03-24T20:25:08.206" v="233"/>
          <ac:spMkLst>
            <pc:docMk/>
            <pc:sldMk cId="2318698722" sldId="284"/>
            <ac:spMk id="85" creationId="{588054B0-928F-D677-81E3-D5C0A3A8D6C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lt1"/>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57182" y="1621360"/>
            <a:ext cx="5143298" cy="3448120"/>
          </a:xfrm>
          <a:prstGeom prst="rect">
            <a:avLst/>
          </a:prstGeom>
          <a:noFill/>
          <a:ln w="0">
            <a:noFill/>
          </a:ln>
        </p:spPr>
        <p:txBody>
          <a:bodyPr lIns="91440" tIns="45720" rIns="91440" bIns="45720" anchor="b">
            <a:normAutofit/>
          </a:bodyPr>
          <a:lstStyle>
            <a:lvl1pPr indent="0" algn="l">
              <a:buNone/>
              <a:defRPr lang="pt-BR" sz="3374" b="0" u="none" strike="noStrike">
                <a:solidFill>
                  <a:srgbClr val="000000"/>
                </a:solidFill>
                <a:effectLst/>
                <a:uFillTx/>
                <a:latin typeface="Arial"/>
              </a:defRPr>
            </a:lvl1pPr>
          </a:lstStyle>
          <a:p>
            <a:pPr indent="0" algn="l">
              <a:buNone/>
            </a:pPr>
            <a:r>
              <a:rPr lang="pt-BR" sz="3374" b="0" u="none" strike="noStrike">
                <a:solidFill>
                  <a:srgbClr val="000000"/>
                </a:solidFill>
                <a:effectLst/>
                <a:uFillTx/>
                <a:latin typeface="Arial"/>
              </a:rPr>
              <a:t>Clique para editar o formato do texto do título</a:t>
            </a:r>
          </a:p>
        </p:txBody>
      </p:sp>
      <p:sp>
        <p:nvSpPr>
          <p:cNvPr id="3" name="PlaceHolder 2"/>
          <p:cNvSpPr>
            <a:spLocks noGrp="1"/>
          </p:cNvSpPr>
          <p:nvPr>
            <p:ph type="dt" idx="1"/>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4" name="PlaceHolder 3"/>
          <p:cNvSpPr>
            <a:spLocks noGrp="1"/>
          </p:cNvSpPr>
          <p:nvPr>
            <p:ph type="ftr" idx="2"/>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5" name="PlaceHolder 4"/>
          <p:cNvSpPr>
            <a:spLocks noGrp="1"/>
          </p:cNvSpPr>
          <p:nvPr>
            <p:ph type="sldNum" idx="3"/>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64C38EF2-1C5B-4962-986B-9C5714710630}" type="slidenum">
              <a:rPr lang="pt-BR" smtClean="0"/>
              <a:pPr/>
              <a:t>‹nº›</a:t>
            </a:fld>
            <a:endParaRPr lang="pt-BR">
              <a:solidFill>
                <a:srgbClr val="000000"/>
              </a:solidFill>
              <a:latin typeface="Times New Roman"/>
            </a:endParaRPr>
          </a:p>
        </p:txBody>
      </p:sp>
      <p:sp>
        <p:nvSpPr>
          <p:cNvPr id="6" name="PlaceHolder 5"/>
          <p:cNvSpPr>
            <a:spLocks noGrp="1"/>
          </p:cNvSpPr>
          <p:nvPr>
            <p:ph type="body"/>
          </p:nvPr>
        </p:nvSpPr>
        <p:spPr>
          <a:xfrm>
            <a:off x="342832" y="2317640"/>
            <a:ext cx="6171998" cy="5744960"/>
          </a:xfrm>
          <a:prstGeom prst="rect">
            <a:avLst/>
          </a:prstGeom>
          <a:noFill/>
          <a:ln w="0">
            <a:noFill/>
          </a:ln>
        </p:spPr>
        <p:txBody>
          <a:bodyPr lIns="0" tIns="0" rIns="0" bIns="0" anchor="t">
            <a:normAutofit/>
          </a:bodyPr>
          <a:lstStyle>
            <a:lvl1pPr marL="243000" indent="-182250" algn="l">
              <a:spcBef>
                <a:spcPts val="797"/>
              </a:spcBef>
              <a:buClr>
                <a:srgbClr val="000000"/>
              </a:buClr>
              <a:buSzPct val="45000"/>
              <a:buFont typeface="Wingdings" charset="2"/>
              <a:buChar char=""/>
              <a:defRPr lang="pt-BR" sz="788"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788"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788"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788"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12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12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125" b="0" u="none" strike="noStrike">
                <a:solidFill>
                  <a:srgbClr val="000000"/>
                </a:solidFill>
                <a:effectLst/>
                <a:uFillTx/>
                <a:latin typeface="Arial"/>
              </a:defRPr>
            </a:lvl7pPr>
          </a:lstStyle>
          <a:p>
            <a:pPr marL="432000" indent="-324000" algn="l">
              <a:spcBef>
                <a:spcPts val="1417"/>
              </a:spcBef>
              <a:buClr>
                <a:srgbClr val="000000"/>
              </a:buClr>
              <a:buSzPct val="45000"/>
              <a:buFont typeface="Wingdings" charset="2"/>
              <a:buChar char=""/>
            </a:pPr>
            <a:r>
              <a:rPr lang="pt-BR" sz="788" b="0" u="none" strike="noStrike">
                <a:solidFill>
                  <a:srgbClr val="000000"/>
                </a:solidFill>
                <a:effectLst/>
                <a:uFillTx/>
                <a:latin typeface="Arial"/>
              </a:rPr>
              <a:t>Clique para editar o formato de texto dos tópicos</a:t>
            </a:r>
          </a:p>
          <a:p>
            <a:pPr marL="485980" lvl="1" indent="-182243" algn="l">
              <a:spcBef>
                <a:spcPts val="638"/>
              </a:spcBef>
              <a:buClr>
                <a:srgbClr val="000000"/>
              </a:buClr>
              <a:buSzPct val="75000"/>
              <a:buFont typeface="Symbol" charset="2"/>
              <a:buChar char=""/>
            </a:pPr>
            <a:r>
              <a:rPr lang="pt-BR" sz="788" b="0" u="none" strike="noStrike">
                <a:solidFill>
                  <a:srgbClr val="000000"/>
                </a:solidFill>
                <a:effectLst/>
                <a:uFillTx/>
                <a:latin typeface="Arial"/>
              </a:rPr>
              <a:t>2.º nível de tópicos</a:t>
            </a:r>
          </a:p>
          <a:p>
            <a:pPr marL="728969" lvl="2" indent="-161993" algn="l">
              <a:spcBef>
                <a:spcPts val="478"/>
              </a:spcBef>
              <a:buClr>
                <a:srgbClr val="000000"/>
              </a:buClr>
              <a:buSzPct val="45000"/>
              <a:buFont typeface="Wingdings" charset="2"/>
              <a:buChar char=""/>
            </a:pPr>
            <a:r>
              <a:rPr lang="pt-BR" sz="788" b="0" u="none" strike="noStrike">
                <a:solidFill>
                  <a:srgbClr val="000000"/>
                </a:solidFill>
                <a:effectLst/>
                <a:uFillTx/>
                <a:latin typeface="Arial"/>
              </a:rPr>
              <a:t>3.º nível de tópicos</a:t>
            </a:r>
          </a:p>
          <a:p>
            <a:pPr marL="971959" lvl="3" indent="-121495" algn="l">
              <a:spcBef>
                <a:spcPts val="319"/>
              </a:spcBef>
              <a:buClr>
                <a:srgbClr val="000000"/>
              </a:buClr>
              <a:buSzPct val="75000"/>
              <a:buFont typeface="Symbol" charset="2"/>
              <a:buChar char=""/>
            </a:pPr>
            <a:r>
              <a:rPr lang="pt-BR" sz="788" b="0" u="none" strike="noStrike">
                <a:solidFill>
                  <a:srgbClr val="000000"/>
                </a:solidFill>
                <a:effectLst/>
                <a:uFillTx/>
                <a:latin typeface="Arial"/>
              </a:rPr>
              <a:t>4.º nível de tópicos</a:t>
            </a:r>
          </a:p>
          <a:p>
            <a:pPr marL="1214949" lvl="4" indent="-121495" algn="l">
              <a:spcBef>
                <a:spcPts val="159"/>
              </a:spcBef>
              <a:buClr>
                <a:srgbClr val="000000"/>
              </a:buClr>
              <a:buSzPct val="45000"/>
              <a:buFont typeface="Wingdings" charset="2"/>
              <a:buChar char=""/>
            </a:pPr>
            <a:r>
              <a:rPr lang="pt-BR" sz="1125" b="0" u="none" strike="noStrike">
                <a:solidFill>
                  <a:srgbClr val="000000"/>
                </a:solidFill>
                <a:effectLst/>
                <a:uFillTx/>
                <a:latin typeface="Arial"/>
              </a:rPr>
              <a:t>5.º nível de tópicos</a:t>
            </a:r>
          </a:p>
          <a:p>
            <a:pPr marL="1457939" lvl="5" indent="-121495" algn="l">
              <a:spcBef>
                <a:spcPts val="159"/>
              </a:spcBef>
              <a:buClr>
                <a:srgbClr val="000000"/>
              </a:buClr>
              <a:buSzPct val="45000"/>
              <a:buFont typeface="Wingdings" charset="2"/>
              <a:buChar char=""/>
            </a:pPr>
            <a:r>
              <a:rPr lang="pt-BR" sz="1125" b="0" u="none" strike="noStrike">
                <a:solidFill>
                  <a:srgbClr val="000000"/>
                </a:solidFill>
                <a:effectLst/>
                <a:uFillTx/>
                <a:latin typeface="Arial"/>
              </a:rPr>
              <a:t>6.º nível de tópicos</a:t>
            </a:r>
          </a:p>
          <a:p>
            <a:pPr marL="1700929" lvl="6" indent="-121495" algn="l">
              <a:spcBef>
                <a:spcPts val="159"/>
              </a:spcBef>
              <a:buClr>
                <a:srgbClr val="000000"/>
              </a:buClr>
              <a:buSzPct val="45000"/>
              <a:buFont typeface="Wingdings" charset="2"/>
              <a:buChar char=""/>
            </a:pPr>
            <a:r>
              <a:rPr lang="pt-BR" sz="1125" b="0" u="none" strike="noStrike">
                <a:solidFill>
                  <a:srgbClr val="000000"/>
                </a:solidFill>
                <a:effectLst/>
                <a:uFillTx/>
                <a:latin typeface="Arial"/>
              </a:rPr>
              <a:t>7.º nível de tópicos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VERTICAL_TEXT">
    <p:bg>
      <p:bgPr>
        <a:solidFill>
          <a:schemeClr val="lt1"/>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71421" y="527280"/>
            <a:ext cx="5914823" cy="1914120"/>
          </a:xfrm>
          <a:prstGeom prst="rect">
            <a:avLst/>
          </a:prstGeom>
          <a:noFill/>
          <a:ln w="0">
            <a:noFill/>
          </a:ln>
        </p:spPr>
        <p:txBody>
          <a:bodyPr lIns="91440" tIns="45720" rIns="91440" bIns="45720" anchor="ctr">
            <a:normAutofit lnSpcReduction="9999"/>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8" name="PlaceHolder 2"/>
          <p:cNvSpPr>
            <a:spLocks noGrp="1"/>
          </p:cNvSpPr>
          <p:nvPr>
            <p:ph type="body"/>
          </p:nvPr>
        </p:nvSpPr>
        <p:spPr>
          <a:xfrm rot="5400000">
            <a:off x="286573" y="2822130"/>
            <a:ext cx="6284720" cy="5914823"/>
          </a:xfrm>
          <a:prstGeom prst="rect">
            <a:avLst/>
          </a:prstGeom>
          <a:noFill/>
          <a:ln w="0">
            <a:noFill/>
          </a:ln>
        </p:spPr>
        <p:txBody>
          <a:bodyPr lIns="91440" tIns="45720" rIns="91440" bIns="45720" anchor="t">
            <a:normAutofit/>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9" name="PlaceHolder 3"/>
          <p:cNvSpPr>
            <a:spLocks noGrp="1"/>
          </p:cNvSpPr>
          <p:nvPr>
            <p:ph type="dt" idx="4"/>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10" name="PlaceHolder 4"/>
          <p:cNvSpPr>
            <a:spLocks noGrp="1"/>
          </p:cNvSpPr>
          <p:nvPr>
            <p:ph type="ftr" idx="5"/>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11" name="PlaceHolder 5"/>
          <p:cNvSpPr>
            <a:spLocks noGrp="1"/>
          </p:cNvSpPr>
          <p:nvPr>
            <p:ph type="sldNum" idx="6"/>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4B4BFF10-DA13-435E-84E0-D048DC5557C6}"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_TITLE_AND_VERTICAL_TEXT">
    <p:bg>
      <p:bgPr>
        <a:solidFill>
          <a:schemeClr val="lt1"/>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rot="5400000">
            <a:off x="1449836" y="3984874"/>
            <a:ext cx="8394360" cy="1478655"/>
          </a:xfrm>
          <a:prstGeom prst="rect">
            <a:avLst/>
          </a:prstGeom>
          <a:noFill/>
          <a:ln w="0">
            <a:noFill/>
          </a:ln>
        </p:spPr>
        <p:txBody>
          <a:bodyPr lIns="91440" tIns="45720" rIns="91440" bIns="45720" anchor="ctr">
            <a:normAutofit/>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13" name="PlaceHolder 2"/>
          <p:cNvSpPr>
            <a:spLocks noGrp="1"/>
          </p:cNvSpPr>
          <p:nvPr>
            <p:ph type="body"/>
          </p:nvPr>
        </p:nvSpPr>
        <p:spPr>
          <a:xfrm rot="5400000">
            <a:off x="-1550201" y="2549306"/>
            <a:ext cx="8394360" cy="4350308"/>
          </a:xfrm>
          <a:prstGeom prst="rect">
            <a:avLst/>
          </a:prstGeom>
          <a:noFill/>
          <a:ln w="0">
            <a:noFill/>
          </a:ln>
        </p:spPr>
        <p:txBody>
          <a:bodyPr lIns="91440" tIns="45720" rIns="91440" bIns="45720" anchor="t">
            <a:normAutofit/>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14" name="PlaceHolder 3"/>
          <p:cNvSpPr>
            <a:spLocks noGrp="1"/>
          </p:cNvSpPr>
          <p:nvPr>
            <p:ph type="dt" idx="7"/>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15" name="PlaceHolder 4"/>
          <p:cNvSpPr>
            <a:spLocks noGrp="1"/>
          </p:cNvSpPr>
          <p:nvPr>
            <p:ph type="ftr" idx="8"/>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16" name="PlaceHolder 5"/>
          <p:cNvSpPr>
            <a:spLocks noGrp="1"/>
          </p:cNvSpPr>
          <p:nvPr>
            <p:ph type="sldNum" idx="9"/>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7E25F78D-0911-41F0-8895-B67CD76E8958}"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BJECT">
    <p:bg>
      <p:bgPr>
        <a:solidFill>
          <a:schemeClr val="lt1"/>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471421" y="527280"/>
            <a:ext cx="5914823" cy="1914120"/>
          </a:xfrm>
          <a:prstGeom prst="rect">
            <a:avLst/>
          </a:prstGeom>
          <a:noFill/>
          <a:ln w="0">
            <a:noFill/>
          </a:ln>
        </p:spPr>
        <p:txBody>
          <a:bodyPr lIns="91440" tIns="45720" rIns="91440" bIns="45720" anchor="ctr">
            <a:normAutofit lnSpcReduction="9999"/>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18" name="PlaceHolder 2"/>
          <p:cNvSpPr>
            <a:spLocks noGrp="1"/>
          </p:cNvSpPr>
          <p:nvPr>
            <p:ph type="body"/>
          </p:nvPr>
        </p:nvSpPr>
        <p:spPr>
          <a:xfrm>
            <a:off x="471421" y="2636920"/>
            <a:ext cx="5914823" cy="6284720"/>
          </a:xfrm>
          <a:prstGeom prst="rect">
            <a:avLst/>
          </a:prstGeom>
          <a:noFill/>
          <a:ln w="0">
            <a:noFill/>
          </a:ln>
        </p:spPr>
        <p:txBody>
          <a:bodyPr lIns="91440" tIns="45720" rIns="91440" bIns="45720" anchor="t">
            <a:normAutofit/>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19" name="PlaceHolder 3"/>
          <p:cNvSpPr>
            <a:spLocks noGrp="1"/>
          </p:cNvSpPr>
          <p:nvPr>
            <p:ph type="dt" idx="10"/>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20" name="PlaceHolder 4"/>
          <p:cNvSpPr>
            <a:spLocks noGrp="1"/>
          </p:cNvSpPr>
          <p:nvPr>
            <p:ph type="ftr" idx="11"/>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21" name="PlaceHolder 5"/>
          <p:cNvSpPr>
            <a:spLocks noGrp="1"/>
          </p:cNvSpPr>
          <p:nvPr>
            <p:ph type="sldNum" idx="12"/>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36BFE97A-0F39-45C9-B10E-2A3507778A8B}"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lt1"/>
        </a:solid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467978" y="2469480"/>
            <a:ext cx="5914823" cy="4119960"/>
          </a:xfrm>
          <a:prstGeom prst="rect">
            <a:avLst/>
          </a:prstGeom>
          <a:noFill/>
          <a:ln w="0">
            <a:noFill/>
          </a:ln>
        </p:spPr>
        <p:txBody>
          <a:bodyPr lIns="91440" tIns="45720" rIns="91440" bIns="45720" anchor="b">
            <a:normAutofit/>
          </a:bodyPr>
          <a:lstStyle>
            <a:lvl1pPr indent="0" algn="l">
              <a:buNone/>
              <a:defRPr lang="pt-BR" sz="3374" b="0" u="none" strike="noStrike">
                <a:solidFill>
                  <a:srgbClr val="000000"/>
                </a:solidFill>
                <a:effectLst/>
                <a:uFillTx/>
                <a:latin typeface="Arial"/>
              </a:defRPr>
            </a:lvl1pPr>
          </a:lstStyle>
          <a:p>
            <a:pPr indent="0" algn="l">
              <a:buNone/>
            </a:pPr>
            <a:r>
              <a:rPr lang="pt-BR" sz="3374" b="0" u="none" strike="noStrike">
                <a:solidFill>
                  <a:srgbClr val="000000"/>
                </a:solidFill>
                <a:effectLst/>
                <a:uFillTx/>
                <a:latin typeface="Arial"/>
              </a:rPr>
              <a:t>Clique para editar o formato do texto do título</a:t>
            </a:r>
          </a:p>
        </p:txBody>
      </p:sp>
      <p:sp>
        <p:nvSpPr>
          <p:cNvPr id="23" name="PlaceHolder 2"/>
          <p:cNvSpPr>
            <a:spLocks noGrp="1"/>
          </p:cNvSpPr>
          <p:nvPr>
            <p:ph type="body"/>
          </p:nvPr>
        </p:nvSpPr>
        <p:spPr>
          <a:xfrm>
            <a:off x="467978" y="6629480"/>
            <a:ext cx="5914823" cy="2166320"/>
          </a:xfrm>
          <a:prstGeom prst="rect">
            <a:avLst/>
          </a:prstGeom>
          <a:noFill/>
          <a:ln w="0">
            <a:noFill/>
          </a:ln>
        </p:spPr>
        <p:txBody>
          <a:bodyPr lIns="91440" tIns="45720" rIns="91440" bIns="45720" anchor="t">
            <a:normAutofit fontScale="47500" lnSpcReduction="19999"/>
          </a:bodyPr>
          <a:lstStyle>
            <a:lvl1pPr marL="257175" indent="-128588" algn="l">
              <a:spcBef>
                <a:spcPts val="797"/>
              </a:spcBef>
              <a:buClr>
                <a:srgbClr val="000000"/>
              </a:buClr>
              <a:buSzPct val="45000"/>
              <a:buFont typeface="Wingdings" charset="2"/>
              <a:buChar char=""/>
              <a:defRPr lang="pt-BR" sz="135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35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35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35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35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35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35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pt-BR" sz="1350" b="0" u="none" strike="noStrike">
                <a:solidFill>
                  <a:srgbClr val="000000"/>
                </a:solidFill>
                <a:effectLst/>
                <a:uFillTx/>
                <a:latin typeface="Arial"/>
              </a:rPr>
              <a:t>Clique para editar o formato de texto dos tópicos</a:t>
            </a:r>
          </a:p>
          <a:p>
            <a:pPr marL="514328" lvl="1" indent="-128582" algn="l">
              <a:spcBef>
                <a:spcPts val="638"/>
              </a:spcBef>
              <a:buClr>
                <a:srgbClr val="000000"/>
              </a:buClr>
              <a:buSzPct val="75000"/>
              <a:buFont typeface="Symbol" charset="2"/>
              <a:buChar char=""/>
            </a:pPr>
            <a:r>
              <a:rPr lang="pt-BR" sz="1350" b="0" u="none" strike="noStrike">
                <a:solidFill>
                  <a:srgbClr val="000000"/>
                </a:solidFill>
                <a:effectLst/>
                <a:uFillTx/>
                <a:latin typeface="Arial"/>
              </a:rPr>
              <a:t>2.º nível de tópicos</a:t>
            </a:r>
          </a:p>
          <a:p>
            <a:pPr marL="771493" lvl="2" indent="-128582" algn="l">
              <a:spcBef>
                <a:spcPts val="478"/>
              </a:spcBef>
              <a:buClr>
                <a:srgbClr val="000000"/>
              </a:buClr>
              <a:buSzPct val="45000"/>
              <a:buFont typeface="Wingdings" charset="2"/>
              <a:buChar char=""/>
            </a:pPr>
            <a:r>
              <a:rPr lang="pt-BR" sz="1350" b="0" u="none" strike="noStrike">
                <a:solidFill>
                  <a:srgbClr val="000000"/>
                </a:solidFill>
                <a:effectLst/>
                <a:uFillTx/>
                <a:latin typeface="Arial"/>
              </a:rPr>
              <a:t>3.º nível de tópicos</a:t>
            </a:r>
          </a:p>
          <a:p>
            <a:pPr marL="1028657" lvl="3" indent="-128582" algn="l">
              <a:spcBef>
                <a:spcPts val="319"/>
              </a:spcBef>
              <a:buClr>
                <a:srgbClr val="000000"/>
              </a:buClr>
              <a:buSzPct val="75000"/>
              <a:buFont typeface="Symbol" charset="2"/>
              <a:buChar char=""/>
            </a:pPr>
            <a:r>
              <a:rPr lang="pt-BR" sz="1350" b="0" u="none" strike="noStrike">
                <a:solidFill>
                  <a:srgbClr val="000000"/>
                </a:solidFill>
                <a:effectLst/>
                <a:uFillTx/>
                <a:latin typeface="Arial"/>
              </a:rPr>
              <a:t>4.º nível de tópicos</a:t>
            </a:r>
          </a:p>
          <a:p>
            <a:pPr marL="1285821" lvl="4"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5.º nível de tópicos</a:t>
            </a:r>
          </a:p>
          <a:p>
            <a:pPr marL="1542985" lvl="5"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6.º nível de tópicos</a:t>
            </a:r>
          </a:p>
          <a:p>
            <a:pPr marL="1800150" lvl="6"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7.º nível de tópicos</a:t>
            </a:r>
          </a:p>
        </p:txBody>
      </p:sp>
      <p:sp>
        <p:nvSpPr>
          <p:cNvPr id="24" name="PlaceHolder 3"/>
          <p:cNvSpPr>
            <a:spLocks noGrp="1"/>
          </p:cNvSpPr>
          <p:nvPr>
            <p:ph type="dt" idx="13"/>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25" name="PlaceHolder 4"/>
          <p:cNvSpPr>
            <a:spLocks noGrp="1"/>
          </p:cNvSpPr>
          <p:nvPr>
            <p:ph type="ftr" idx="14"/>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26" name="PlaceHolder 5"/>
          <p:cNvSpPr>
            <a:spLocks noGrp="1"/>
          </p:cNvSpPr>
          <p:nvPr>
            <p:ph type="sldNum" idx="15"/>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6FB7109E-3056-4201-A1CD-B8CDC1B51D9B}"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pic>
        <p:nvPicPr>
          <p:cNvPr id="6" name="Imagem 5" descr="Forma, Círculo">
            <a:extLst>
              <a:ext uri="{FF2B5EF4-FFF2-40B4-BE49-F238E27FC236}">
                <a16:creationId xmlns:a16="http://schemas.microsoft.com/office/drawing/2014/main" id="{B0CD873B-3B7A-3CA2-5B06-DE2AB9CE0E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858000" cy="9905999"/>
          </a:xfrm>
          <a:prstGeom prst="rect">
            <a:avLst/>
          </a:prstGeom>
        </p:spPr>
      </p:pic>
    </p:spTree>
    <p:extLst>
      <p:ext uri="{BB962C8B-B14F-4D97-AF65-F5344CB8AC3E}">
        <p14:creationId xmlns:p14="http://schemas.microsoft.com/office/powerpoint/2010/main" val="299085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_OBJECTS">
    <p:bg>
      <p:bgPr>
        <a:solidFill>
          <a:schemeClr val="lt1"/>
        </a:solidFill>
        <a:effectLst/>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471421" y="527280"/>
            <a:ext cx="5914823" cy="1914120"/>
          </a:xfrm>
          <a:prstGeom prst="rect">
            <a:avLst/>
          </a:prstGeom>
          <a:noFill/>
          <a:ln w="0">
            <a:noFill/>
          </a:ln>
        </p:spPr>
        <p:txBody>
          <a:bodyPr lIns="91440" tIns="45720" rIns="91440" bIns="45720" anchor="ctr">
            <a:normAutofit lnSpcReduction="9999"/>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28" name="PlaceHolder 2"/>
          <p:cNvSpPr>
            <a:spLocks noGrp="1"/>
          </p:cNvSpPr>
          <p:nvPr>
            <p:ph type="body"/>
          </p:nvPr>
        </p:nvSpPr>
        <p:spPr>
          <a:xfrm>
            <a:off x="471420" y="2636920"/>
            <a:ext cx="2914380" cy="6284720"/>
          </a:xfrm>
          <a:prstGeom prst="rect">
            <a:avLst/>
          </a:prstGeom>
          <a:noFill/>
          <a:ln w="0">
            <a:noFill/>
          </a:ln>
        </p:spPr>
        <p:txBody>
          <a:bodyPr lIns="91440" tIns="45720" rIns="91440" bIns="45720" anchor="t">
            <a:normAutofit fontScale="85000" lnSpcReduction="9999"/>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29" name="PlaceHolder 3"/>
          <p:cNvSpPr>
            <a:spLocks noGrp="1"/>
          </p:cNvSpPr>
          <p:nvPr>
            <p:ph type="body"/>
          </p:nvPr>
        </p:nvSpPr>
        <p:spPr>
          <a:xfrm>
            <a:off x="3471863" y="2636920"/>
            <a:ext cx="2914380" cy="6284720"/>
          </a:xfrm>
          <a:prstGeom prst="rect">
            <a:avLst/>
          </a:prstGeom>
          <a:noFill/>
          <a:ln w="0">
            <a:noFill/>
          </a:ln>
        </p:spPr>
        <p:txBody>
          <a:bodyPr lIns="91440" tIns="45720" rIns="91440" bIns="45720" anchor="t">
            <a:normAutofit fontScale="85000" lnSpcReduction="9999"/>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30" name="PlaceHolder 4"/>
          <p:cNvSpPr>
            <a:spLocks noGrp="1"/>
          </p:cNvSpPr>
          <p:nvPr>
            <p:ph type="dt" idx="16"/>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31" name="PlaceHolder 5"/>
          <p:cNvSpPr>
            <a:spLocks noGrp="1"/>
          </p:cNvSpPr>
          <p:nvPr>
            <p:ph type="ftr" idx="17"/>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32" name="PlaceHolder 6"/>
          <p:cNvSpPr>
            <a:spLocks noGrp="1"/>
          </p:cNvSpPr>
          <p:nvPr>
            <p:ph type="sldNum" idx="18"/>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2E187B67-039B-45F3-8CD6-F365F68DB6C0}"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WO_OBJECTS_WITH_TEXT">
    <p:bg>
      <p:bgPr>
        <a:solidFill>
          <a:schemeClr val="lt1"/>
        </a:solidFill>
        <a:effectLst/>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472433" y="527280"/>
            <a:ext cx="5914823" cy="1914120"/>
          </a:xfrm>
          <a:prstGeom prst="rect">
            <a:avLst/>
          </a:prstGeom>
          <a:noFill/>
          <a:ln w="0">
            <a:noFill/>
          </a:ln>
        </p:spPr>
        <p:txBody>
          <a:bodyPr lIns="91440" tIns="45720" rIns="91440" bIns="45720" anchor="ctr">
            <a:normAutofit lnSpcReduction="9999"/>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34" name="PlaceHolder 2"/>
          <p:cNvSpPr>
            <a:spLocks noGrp="1"/>
          </p:cNvSpPr>
          <p:nvPr>
            <p:ph type="body"/>
          </p:nvPr>
        </p:nvSpPr>
        <p:spPr>
          <a:xfrm>
            <a:off x="472432" y="2428400"/>
            <a:ext cx="2901015" cy="1189760"/>
          </a:xfrm>
          <a:prstGeom prst="rect">
            <a:avLst/>
          </a:prstGeom>
          <a:noFill/>
          <a:ln w="0">
            <a:noFill/>
          </a:ln>
        </p:spPr>
        <p:txBody>
          <a:bodyPr lIns="91440" tIns="45720" rIns="91440" bIns="45720" anchor="b">
            <a:normAutofit fontScale="25000" lnSpcReduction="19999"/>
          </a:bodyPr>
          <a:lstStyle>
            <a:lvl1pPr marL="257175" indent="-128588" algn="l">
              <a:spcBef>
                <a:spcPts val="797"/>
              </a:spcBef>
              <a:buClr>
                <a:srgbClr val="000000"/>
              </a:buClr>
              <a:buSzPct val="45000"/>
              <a:buFont typeface="Wingdings" charset="2"/>
              <a:buChar char=""/>
              <a:defRPr lang="pt-BR" sz="135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35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35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35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35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35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35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pt-BR" sz="1350" b="0" u="none" strike="noStrike">
                <a:solidFill>
                  <a:srgbClr val="000000"/>
                </a:solidFill>
                <a:effectLst/>
                <a:uFillTx/>
                <a:latin typeface="Arial"/>
              </a:rPr>
              <a:t>Clique para editar o formato de texto dos tópicos</a:t>
            </a:r>
          </a:p>
          <a:p>
            <a:pPr marL="514328" lvl="1" indent="-128582" algn="l">
              <a:spcBef>
                <a:spcPts val="638"/>
              </a:spcBef>
              <a:buClr>
                <a:srgbClr val="000000"/>
              </a:buClr>
              <a:buSzPct val="75000"/>
              <a:buFont typeface="Symbol" charset="2"/>
              <a:buChar char=""/>
            </a:pPr>
            <a:r>
              <a:rPr lang="pt-BR" sz="1350" b="0" u="none" strike="noStrike">
                <a:solidFill>
                  <a:srgbClr val="000000"/>
                </a:solidFill>
                <a:effectLst/>
                <a:uFillTx/>
                <a:latin typeface="Arial"/>
              </a:rPr>
              <a:t>2.º nível de tópicos</a:t>
            </a:r>
          </a:p>
          <a:p>
            <a:pPr marL="771493" lvl="2" indent="-128582" algn="l">
              <a:spcBef>
                <a:spcPts val="478"/>
              </a:spcBef>
              <a:buClr>
                <a:srgbClr val="000000"/>
              </a:buClr>
              <a:buSzPct val="45000"/>
              <a:buFont typeface="Wingdings" charset="2"/>
              <a:buChar char=""/>
            </a:pPr>
            <a:r>
              <a:rPr lang="pt-BR" sz="1350" b="0" u="none" strike="noStrike">
                <a:solidFill>
                  <a:srgbClr val="000000"/>
                </a:solidFill>
                <a:effectLst/>
                <a:uFillTx/>
                <a:latin typeface="Arial"/>
              </a:rPr>
              <a:t>3.º nível de tópicos</a:t>
            </a:r>
          </a:p>
          <a:p>
            <a:pPr marL="1028657" lvl="3" indent="-128582" algn="l">
              <a:spcBef>
                <a:spcPts val="319"/>
              </a:spcBef>
              <a:buClr>
                <a:srgbClr val="000000"/>
              </a:buClr>
              <a:buSzPct val="75000"/>
              <a:buFont typeface="Symbol" charset="2"/>
              <a:buChar char=""/>
            </a:pPr>
            <a:r>
              <a:rPr lang="pt-BR" sz="1350" b="0" u="none" strike="noStrike">
                <a:solidFill>
                  <a:srgbClr val="000000"/>
                </a:solidFill>
                <a:effectLst/>
                <a:uFillTx/>
                <a:latin typeface="Arial"/>
              </a:rPr>
              <a:t>4.º nível de tópicos</a:t>
            </a:r>
          </a:p>
          <a:p>
            <a:pPr marL="1285821" lvl="4"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5.º nível de tópicos</a:t>
            </a:r>
          </a:p>
          <a:p>
            <a:pPr marL="1542985" lvl="5"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6.º nível de tópicos</a:t>
            </a:r>
          </a:p>
          <a:p>
            <a:pPr marL="1800150" lvl="6"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7.º nível de tópicos</a:t>
            </a:r>
          </a:p>
        </p:txBody>
      </p:sp>
      <p:sp>
        <p:nvSpPr>
          <p:cNvPr id="35" name="PlaceHolder 3"/>
          <p:cNvSpPr>
            <a:spLocks noGrp="1"/>
          </p:cNvSpPr>
          <p:nvPr>
            <p:ph type="body"/>
          </p:nvPr>
        </p:nvSpPr>
        <p:spPr>
          <a:xfrm>
            <a:off x="472432" y="3618680"/>
            <a:ext cx="2901015" cy="5321680"/>
          </a:xfrm>
          <a:prstGeom prst="rect">
            <a:avLst/>
          </a:prstGeom>
          <a:noFill/>
          <a:ln w="0">
            <a:noFill/>
          </a:ln>
        </p:spPr>
        <p:txBody>
          <a:bodyPr lIns="91440" tIns="45720" rIns="91440" bIns="45720" anchor="t">
            <a:normAutofit fontScale="85000" lnSpcReduction="19999"/>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36" name="PlaceHolder 4"/>
          <p:cNvSpPr>
            <a:spLocks noGrp="1"/>
          </p:cNvSpPr>
          <p:nvPr>
            <p:ph type="body"/>
          </p:nvPr>
        </p:nvSpPr>
        <p:spPr>
          <a:xfrm>
            <a:off x="3471863" y="2428400"/>
            <a:ext cx="2915393" cy="1189760"/>
          </a:xfrm>
          <a:prstGeom prst="rect">
            <a:avLst/>
          </a:prstGeom>
          <a:noFill/>
          <a:ln w="0">
            <a:noFill/>
          </a:ln>
        </p:spPr>
        <p:txBody>
          <a:bodyPr lIns="91440" tIns="45720" rIns="91440" bIns="45720" anchor="b">
            <a:normAutofit fontScale="25000" lnSpcReduction="19999"/>
          </a:bodyPr>
          <a:lstStyle>
            <a:lvl1pPr marL="257175" indent="-128588" algn="l">
              <a:spcBef>
                <a:spcPts val="797"/>
              </a:spcBef>
              <a:buClr>
                <a:srgbClr val="000000"/>
              </a:buClr>
              <a:buSzPct val="45000"/>
              <a:buFont typeface="Wingdings" charset="2"/>
              <a:buChar char=""/>
              <a:defRPr lang="pt-BR" sz="135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35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35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35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35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35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35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pt-BR" sz="1350" b="0" u="none" strike="noStrike">
                <a:solidFill>
                  <a:srgbClr val="000000"/>
                </a:solidFill>
                <a:effectLst/>
                <a:uFillTx/>
                <a:latin typeface="Arial"/>
              </a:rPr>
              <a:t>Clique para editar o formato de texto dos tópicos</a:t>
            </a:r>
          </a:p>
          <a:p>
            <a:pPr marL="514328" lvl="1" indent="-128582" algn="l">
              <a:spcBef>
                <a:spcPts val="638"/>
              </a:spcBef>
              <a:buClr>
                <a:srgbClr val="000000"/>
              </a:buClr>
              <a:buSzPct val="75000"/>
              <a:buFont typeface="Symbol" charset="2"/>
              <a:buChar char=""/>
            </a:pPr>
            <a:r>
              <a:rPr lang="pt-BR" sz="1350" b="0" u="none" strike="noStrike">
                <a:solidFill>
                  <a:srgbClr val="000000"/>
                </a:solidFill>
                <a:effectLst/>
                <a:uFillTx/>
                <a:latin typeface="Arial"/>
              </a:rPr>
              <a:t>2.º nível de tópicos</a:t>
            </a:r>
          </a:p>
          <a:p>
            <a:pPr marL="771493" lvl="2" indent="-128582" algn="l">
              <a:spcBef>
                <a:spcPts val="478"/>
              </a:spcBef>
              <a:buClr>
                <a:srgbClr val="000000"/>
              </a:buClr>
              <a:buSzPct val="45000"/>
              <a:buFont typeface="Wingdings" charset="2"/>
              <a:buChar char=""/>
            </a:pPr>
            <a:r>
              <a:rPr lang="pt-BR" sz="1350" b="0" u="none" strike="noStrike">
                <a:solidFill>
                  <a:srgbClr val="000000"/>
                </a:solidFill>
                <a:effectLst/>
                <a:uFillTx/>
                <a:latin typeface="Arial"/>
              </a:rPr>
              <a:t>3.º nível de tópicos</a:t>
            </a:r>
          </a:p>
          <a:p>
            <a:pPr marL="1028657" lvl="3" indent="-128582" algn="l">
              <a:spcBef>
                <a:spcPts val="319"/>
              </a:spcBef>
              <a:buClr>
                <a:srgbClr val="000000"/>
              </a:buClr>
              <a:buSzPct val="75000"/>
              <a:buFont typeface="Symbol" charset="2"/>
              <a:buChar char=""/>
            </a:pPr>
            <a:r>
              <a:rPr lang="pt-BR" sz="1350" b="0" u="none" strike="noStrike">
                <a:solidFill>
                  <a:srgbClr val="000000"/>
                </a:solidFill>
                <a:effectLst/>
                <a:uFillTx/>
                <a:latin typeface="Arial"/>
              </a:rPr>
              <a:t>4.º nível de tópicos</a:t>
            </a:r>
          </a:p>
          <a:p>
            <a:pPr marL="1285821" lvl="4"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5.º nível de tópicos</a:t>
            </a:r>
          </a:p>
          <a:p>
            <a:pPr marL="1542985" lvl="5"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6.º nível de tópicos</a:t>
            </a:r>
          </a:p>
          <a:p>
            <a:pPr marL="1800150" lvl="6" indent="-128582" algn="l">
              <a:spcBef>
                <a:spcPts val="159"/>
              </a:spcBef>
              <a:buClr>
                <a:srgbClr val="000000"/>
              </a:buClr>
              <a:buSzPct val="45000"/>
              <a:buFont typeface="Wingdings" charset="2"/>
              <a:buChar char=""/>
            </a:pPr>
            <a:r>
              <a:rPr lang="pt-BR" sz="1350" b="0" u="none" strike="noStrike">
                <a:solidFill>
                  <a:srgbClr val="000000"/>
                </a:solidFill>
                <a:effectLst/>
                <a:uFillTx/>
                <a:latin typeface="Arial"/>
              </a:rPr>
              <a:t>7.º nível de tópicos</a:t>
            </a:r>
          </a:p>
        </p:txBody>
      </p:sp>
      <p:sp>
        <p:nvSpPr>
          <p:cNvPr id="37" name="PlaceHolder 5"/>
          <p:cNvSpPr>
            <a:spLocks noGrp="1"/>
          </p:cNvSpPr>
          <p:nvPr>
            <p:ph type="body"/>
          </p:nvPr>
        </p:nvSpPr>
        <p:spPr>
          <a:xfrm>
            <a:off x="3471863" y="3618680"/>
            <a:ext cx="2915393" cy="5321680"/>
          </a:xfrm>
          <a:prstGeom prst="rect">
            <a:avLst/>
          </a:prstGeom>
          <a:noFill/>
          <a:ln w="0">
            <a:noFill/>
          </a:ln>
        </p:spPr>
        <p:txBody>
          <a:bodyPr lIns="91440" tIns="45720" rIns="91440" bIns="45720" anchor="t">
            <a:normAutofit fontScale="85000" lnSpcReduction="19999"/>
          </a:bodyPr>
          <a:lstStyle>
            <a:lvl1pPr marL="257175" indent="-192983" algn="l">
              <a:spcBef>
                <a:spcPts val="797"/>
              </a:spcBef>
              <a:buClr>
                <a:srgbClr val="000000"/>
              </a:buClr>
              <a:buSzPct val="45000"/>
              <a:buFont typeface="Wingdings" charset="2"/>
              <a:buChar char=""/>
              <a:defRPr lang="pt-BR" sz="1575"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575"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575"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575"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575"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575"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575" b="0" u="none" strike="noStrike">
                <a:solidFill>
                  <a:srgbClr val="000000"/>
                </a:solidFill>
                <a:effectLst/>
                <a:uFillTx/>
                <a:latin typeface="Arial"/>
              </a:defRPr>
            </a:lvl7pPr>
          </a:lstStyle>
          <a:p>
            <a:pPr marL="457200" indent="-343080" algn="l">
              <a:spcBef>
                <a:spcPts val="1417"/>
              </a:spcBef>
              <a:buClr>
                <a:srgbClr val="000000"/>
              </a:buClr>
              <a:buSzPct val="45000"/>
              <a:buFont typeface="Wingdings" charset="2"/>
              <a:buChar char=""/>
            </a:pPr>
            <a:r>
              <a:rPr lang="pt-BR" sz="1575" b="0" u="none" strike="noStrike">
                <a:solidFill>
                  <a:srgbClr val="000000"/>
                </a:solidFill>
                <a:effectLst/>
                <a:uFillTx/>
                <a:latin typeface="Arial"/>
              </a:rPr>
              <a:t>Clique para editar o formato de texto dos tópicos</a:t>
            </a:r>
          </a:p>
          <a:p>
            <a:pPr marL="514328" lvl="1" indent="-192975" algn="l">
              <a:spcBef>
                <a:spcPts val="638"/>
              </a:spcBef>
              <a:buClr>
                <a:srgbClr val="000000"/>
              </a:buClr>
              <a:buSzPct val="75000"/>
              <a:buFont typeface="Symbol" charset="2"/>
              <a:buChar char=""/>
            </a:pPr>
            <a:r>
              <a:rPr lang="pt-BR" sz="1575" b="0" u="none" strike="noStrike">
                <a:solidFill>
                  <a:srgbClr val="000000"/>
                </a:solidFill>
                <a:effectLst/>
                <a:uFillTx/>
                <a:latin typeface="Arial"/>
              </a:rPr>
              <a:t>2.º nível de tópicos</a:t>
            </a:r>
          </a:p>
          <a:p>
            <a:pPr marL="771493" lvl="2" indent="-192975" algn="l">
              <a:spcBef>
                <a:spcPts val="478"/>
              </a:spcBef>
              <a:buClr>
                <a:srgbClr val="000000"/>
              </a:buClr>
              <a:buSzPct val="45000"/>
              <a:buFont typeface="Wingdings" charset="2"/>
              <a:buChar char=""/>
            </a:pPr>
            <a:r>
              <a:rPr lang="pt-BR" sz="1575" b="0" u="none" strike="noStrike">
                <a:solidFill>
                  <a:srgbClr val="000000"/>
                </a:solidFill>
                <a:effectLst/>
                <a:uFillTx/>
                <a:latin typeface="Arial"/>
              </a:rPr>
              <a:t>3.º nível de tópicos</a:t>
            </a:r>
          </a:p>
          <a:p>
            <a:pPr marL="1028657" lvl="3" indent="-192975" algn="l">
              <a:spcBef>
                <a:spcPts val="319"/>
              </a:spcBef>
              <a:buClr>
                <a:srgbClr val="000000"/>
              </a:buClr>
              <a:buSzPct val="75000"/>
              <a:buFont typeface="Symbol" charset="2"/>
              <a:buChar char=""/>
            </a:pPr>
            <a:r>
              <a:rPr lang="pt-BR" sz="1575" b="0" u="none" strike="noStrike">
                <a:solidFill>
                  <a:srgbClr val="000000"/>
                </a:solidFill>
                <a:effectLst/>
                <a:uFillTx/>
                <a:latin typeface="Arial"/>
              </a:rPr>
              <a:t>4.º nível de tópicos</a:t>
            </a:r>
          </a:p>
          <a:p>
            <a:pPr marL="1285821" lvl="4"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5.º nível de tópicos</a:t>
            </a:r>
          </a:p>
          <a:p>
            <a:pPr marL="1542985" lvl="5"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6.º nível de tópicos</a:t>
            </a:r>
          </a:p>
          <a:p>
            <a:pPr marL="1800150" lvl="6" indent="-192975" algn="l">
              <a:spcBef>
                <a:spcPts val="159"/>
              </a:spcBef>
              <a:buClr>
                <a:srgbClr val="000000"/>
              </a:buClr>
              <a:buSzPct val="45000"/>
              <a:buFont typeface="Wingdings" charset="2"/>
              <a:buChar char=""/>
            </a:pPr>
            <a:r>
              <a:rPr lang="pt-BR" sz="1575" b="0" u="none" strike="noStrike">
                <a:solidFill>
                  <a:srgbClr val="000000"/>
                </a:solidFill>
                <a:effectLst/>
                <a:uFillTx/>
                <a:latin typeface="Arial"/>
              </a:rPr>
              <a:t>7.º nível de tópicos</a:t>
            </a:r>
          </a:p>
        </p:txBody>
      </p:sp>
      <p:sp>
        <p:nvSpPr>
          <p:cNvPr id="38" name="PlaceHolder 6"/>
          <p:cNvSpPr>
            <a:spLocks noGrp="1"/>
          </p:cNvSpPr>
          <p:nvPr>
            <p:ph type="dt" idx="19"/>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39" name="PlaceHolder 7"/>
          <p:cNvSpPr>
            <a:spLocks noGrp="1"/>
          </p:cNvSpPr>
          <p:nvPr>
            <p:ph type="ftr" idx="20"/>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40" name="PlaceHolder 8"/>
          <p:cNvSpPr>
            <a:spLocks noGrp="1"/>
          </p:cNvSpPr>
          <p:nvPr>
            <p:ph type="sldNum" idx="21"/>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91594BD5-FDE4-4ED8-91F0-2373101CBCE8}"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lt1"/>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71421" y="527280"/>
            <a:ext cx="5914823" cy="1914120"/>
          </a:xfrm>
          <a:prstGeom prst="rect">
            <a:avLst/>
          </a:prstGeom>
          <a:noFill/>
          <a:ln w="0">
            <a:noFill/>
          </a:ln>
        </p:spPr>
        <p:txBody>
          <a:bodyPr lIns="91440" tIns="45720" rIns="91440" bIns="45720" anchor="ctr">
            <a:normAutofit lnSpcReduction="9999"/>
          </a:bodyPr>
          <a:lstStyle>
            <a:lvl1pPr indent="0" algn="l">
              <a:buNone/>
              <a:defRPr lang="pt-BR" sz="2475" b="0" u="none" strike="noStrike">
                <a:solidFill>
                  <a:srgbClr val="000000"/>
                </a:solidFill>
                <a:effectLst/>
                <a:uFillTx/>
                <a:latin typeface="Arial"/>
              </a:defRPr>
            </a:lvl1pPr>
          </a:lstStyle>
          <a:p>
            <a:pPr indent="0" algn="l">
              <a:buNone/>
            </a:pPr>
            <a:r>
              <a:rPr lang="pt-BR" sz="2475" b="0" u="none" strike="noStrike">
                <a:solidFill>
                  <a:srgbClr val="000000"/>
                </a:solidFill>
                <a:effectLst/>
                <a:uFillTx/>
                <a:latin typeface="Arial"/>
              </a:rPr>
              <a:t>Clique para editar o formato do texto do título</a:t>
            </a:r>
          </a:p>
        </p:txBody>
      </p:sp>
      <p:sp>
        <p:nvSpPr>
          <p:cNvPr id="42" name="PlaceHolder 2"/>
          <p:cNvSpPr>
            <a:spLocks noGrp="1"/>
          </p:cNvSpPr>
          <p:nvPr>
            <p:ph type="dt" idx="22"/>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43" name="PlaceHolder 3"/>
          <p:cNvSpPr>
            <a:spLocks noGrp="1"/>
          </p:cNvSpPr>
          <p:nvPr>
            <p:ph type="ftr" idx="23"/>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44" name="PlaceHolder 4"/>
          <p:cNvSpPr>
            <a:spLocks noGrp="1"/>
          </p:cNvSpPr>
          <p:nvPr>
            <p:ph type="sldNum" idx="24"/>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EA152376-3794-4CCE-8667-EFE3C880F5C5}"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lt1"/>
        </a:solidFill>
        <a:effectLst/>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46" name="PlaceHolder 2"/>
          <p:cNvSpPr>
            <a:spLocks noGrp="1"/>
          </p:cNvSpPr>
          <p:nvPr>
            <p:ph type="ftr" idx="26"/>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47" name="PlaceHolder 3"/>
          <p:cNvSpPr>
            <a:spLocks noGrp="1"/>
          </p:cNvSpPr>
          <p:nvPr>
            <p:ph type="sldNum" idx="27"/>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519231AB-6413-41A2-80DD-F8CD0BE17FDD}"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OBJECT_WITH_CAPTION_TEXT">
    <p:bg>
      <p:bgPr>
        <a:solidFill>
          <a:schemeClr val="lt1"/>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472434" y="660400"/>
            <a:ext cx="2211705" cy="2310880"/>
          </a:xfrm>
          <a:prstGeom prst="rect">
            <a:avLst/>
          </a:prstGeom>
          <a:noFill/>
          <a:ln w="0">
            <a:noFill/>
          </a:ln>
        </p:spPr>
        <p:txBody>
          <a:bodyPr lIns="91440" tIns="45720" rIns="91440" bIns="45720" anchor="b">
            <a:normAutofit/>
          </a:bodyPr>
          <a:lstStyle>
            <a:lvl1pPr indent="0" algn="l">
              <a:buNone/>
              <a:defRPr lang="pt-BR" sz="1800" b="0" u="none" strike="noStrike">
                <a:solidFill>
                  <a:srgbClr val="000000"/>
                </a:solidFill>
                <a:effectLst/>
                <a:uFillTx/>
                <a:latin typeface="Arial"/>
              </a:defRPr>
            </a:lvl1pPr>
          </a:lstStyle>
          <a:p>
            <a:pPr indent="0" algn="l">
              <a:buNone/>
            </a:pPr>
            <a:r>
              <a:rPr lang="pt-BR" sz="1800" b="0" u="none" strike="noStrike">
                <a:solidFill>
                  <a:srgbClr val="000000"/>
                </a:solidFill>
                <a:effectLst/>
                <a:uFillTx/>
                <a:latin typeface="Arial"/>
              </a:rPr>
              <a:t>Clique para editar o formato do texto do título</a:t>
            </a:r>
          </a:p>
        </p:txBody>
      </p:sp>
      <p:sp>
        <p:nvSpPr>
          <p:cNvPr id="49" name="PlaceHolder 2"/>
          <p:cNvSpPr>
            <a:spLocks noGrp="1"/>
          </p:cNvSpPr>
          <p:nvPr>
            <p:ph type="body"/>
          </p:nvPr>
        </p:nvSpPr>
        <p:spPr>
          <a:xfrm>
            <a:off x="2915595" y="1426360"/>
            <a:ext cx="3471660" cy="7039240"/>
          </a:xfrm>
          <a:prstGeom prst="rect">
            <a:avLst/>
          </a:prstGeom>
          <a:noFill/>
          <a:ln w="0">
            <a:noFill/>
          </a:ln>
        </p:spPr>
        <p:txBody>
          <a:bodyPr lIns="91440" tIns="45720" rIns="91440" bIns="45720" anchor="t">
            <a:normAutofit lnSpcReduction="9999"/>
          </a:bodyPr>
          <a:lstStyle>
            <a:lvl1pPr marL="257175" indent="-242798" algn="l">
              <a:spcBef>
                <a:spcPts val="797"/>
              </a:spcBef>
              <a:buClr>
                <a:srgbClr val="000000"/>
              </a:buClr>
              <a:buSzPct val="45000"/>
              <a:buFont typeface="Wingdings" charset="2"/>
              <a:buChar char=""/>
              <a:defRPr lang="pt-BR" sz="180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80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80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80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80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80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800" b="0" u="none" strike="noStrike">
                <a:solidFill>
                  <a:srgbClr val="000000"/>
                </a:solidFill>
                <a:effectLst/>
                <a:uFillTx/>
                <a:latin typeface="Arial"/>
              </a:defRPr>
            </a:lvl7pPr>
          </a:lstStyle>
          <a:p>
            <a:pPr marL="457200" indent="-431640" algn="l">
              <a:spcBef>
                <a:spcPts val="1417"/>
              </a:spcBef>
              <a:buClr>
                <a:srgbClr val="000000"/>
              </a:buClr>
              <a:buSzPct val="45000"/>
              <a:buFont typeface="Wingdings" charset="2"/>
              <a:buChar char=""/>
            </a:pPr>
            <a:r>
              <a:rPr lang="pt-BR" sz="1800" b="0" u="none" strike="noStrike">
                <a:solidFill>
                  <a:srgbClr val="000000"/>
                </a:solidFill>
                <a:effectLst/>
                <a:uFillTx/>
                <a:latin typeface="Arial"/>
              </a:rPr>
              <a:t>Clique para editar o formato de texto dos tópicos</a:t>
            </a:r>
          </a:p>
          <a:p>
            <a:pPr marL="514328" lvl="1" indent="-228613" algn="l">
              <a:spcBef>
                <a:spcPts val="638"/>
              </a:spcBef>
              <a:buClr>
                <a:srgbClr val="000000"/>
              </a:buClr>
              <a:buSzPct val="75000"/>
              <a:buFont typeface="Symbol" charset="2"/>
              <a:buChar char=""/>
            </a:pPr>
            <a:r>
              <a:rPr lang="pt-BR" sz="1800" b="0" u="none" strike="noStrike">
                <a:solidFill>
                  <a:srgbClr val="000000"/>
                </a:solidFill>
                <a:effectLst/>
                <a:uFillTx/>
                <a:latin typeface="Arial"/>
              </a:rPr>
              <a:t>2.º nível de tópicos</a:t>
            </a:r>
          </a:p>
          <a:p>
            <a:pPr marL="771493" lvl="2" indent="-214236" algn="l">
              <a:spcBef>
                <a:spcPts val="478"/>
              </a:spcBef>
              <a:buClr>
                <a:srgbClr val="000000"/>
              </a:buClr>
              <a:buSzPct val="45000"/>
              <a:buFont typeface="Wingdings" charset="2"/>
              <a:buChar char=""/>
            </a:pPr>
            <a:r>
              <a:rPr lang="pt-BR" sz="1800" b="0" u="none" strike="noStrike">
                <a:solidFill>
                  <a:srgbClr val="000000"/>
                </a:solidFill>
                <a:effectLst/>
                <a:uFillTx/>
                <a:latin typeface="Arial"/>
              </a:rPr>
              <a:t>3.º nível de tópicos</a:t>
            </a:r>
          </a:p>
          <a:p>
            <a:pPr marL="1028657" lvl="3" indent="-200062" algn="l">
              <a:spcBef>
                <a:spcPts val="319"/>
              </a:spcBef>
              <a:buClr>
                <a:srgbClr val="000000"/>
              </a:buClr>
              <a:buSzPct val="75000"/>
              <a:buFont typeface="Symbol" charset="2"/>
              <a:buChar char=""/>
            </a:pPr>
            <a:r>
              <a:rPr lang="pt-BR" sz="1800" b="0" u="none" strike="noStrike">
                <a:solidFill>
                  <a:srgbClr val="000000"/>
                </a:solidFill>
                <a:effectLst/>
                <a:uFillTx/>
                <a:latin typeface="Arial"/>
              </a:rPr>
              <a:t>4.º nível de tópicos</a:t>
            </a:r>
          </a:p>
          <a:p>
            <a:pPr marL="1285821" lvl="4" indent="-200062" algn="l">
              <a:spcBef>
                <a:spcPts val="159"/>
              </a:spcBef>
              <a:buClr>
                <a:srgbClr val="000000"/>
              </a:buClr>
              <a:buSzPct val="45000"/>
              <a:buFont typeface="Wingdings" charset="2"/>
              <a:buChar char=""/>
            </a:pPr>
            <a:r>
              <a:rPr lang="pt-BR" sz="1800" b="0" u="none" strike="noStrike">
                <a:solidFill>
                  <a:srgbClr val="000000"/>
                </a:solidFill>
                <a:effectLst/>
                <a:uFillTx/>
                <a:latin typeface="Arial"/>
              </a:rPr>
              <a:t>5.º nível de tópicos</a:t>
            </a:r>
          </a:p>
          <a:p>
            <a:pPr marL="1542985" lvl="5" indent="-200062" algn="l">
              <a:spcBef>
                <a:spcPts val="159"/>
              </a:spcBef>
              <a:buClr>
                <a:srgbClr val="000000"/>
              </a:buClr>
              <a:buSzPct val="45000"/>
              <a:buFont typeface="Wingdings" charset="2"/>
              <a:buChar char=""/>
            </a:pPr>
            <a:r>
              <a:rPr lang="pt-BR" sz="1800" b="0" u="none" strike="noStrike">
                <a:solidFill>
                  <a:srgbClr val="000000"/>
                </a:solidFill>
                <a:effectLst/>
                <a:uFillTx/>
                <a:latin typeface="Arial"/>
              </a:rPr>
              <a:t>6.º nível de tópicos</a:t>
            </a:r>
          </a:p>
          <a:p>
            <a:pPr marL="1800150" lvl="6" indent="-200062" algn="l">
              <a:spcBef>
                <a:spcPts val="159"/>
              </a:spcBef>
              <a:buClr>
                <a:srgbClr val="000000"/>
              </a:buClr>
              <a:buSzPct val="45000"/>
              <a:buFont typeface="Wingdings" charset="2"/>
              <a:buChar char=""/>
            </a:pPr>
            <a:r>
              <a:rPr lang="pt-BR" sz="1800" b="0" u="none" strike="noStrike">
                <a:solidFill>
                  <a:srgbClr val="000000"/>
                </a:solidFill>
                <a:effectLst/>
                <a:uFillTx/>
                <a:latin typeface="Arial"/>
              </a:rPr>
              <a:t>7.º nível de tópicos</a:t>
            </a:r>
          </a:p>
        </p:txBody>
      </p:sp>
      <p:sp>
        <p:nvSpPr>
          <p:cNvPr id="50" name="PlaceHolder 3"/>
          <p:cNvSpPr>
            <a:spLocks noGrp="1"/>
          </p:cNvSpPr>
          <p:nvPr>
            <p:ph type="body"/>
          </p:nvPr>
        </p:nvSpPr>
        <p:spPr>
          <a:xfrm>
            <a:off x="472434" y="2971800"/>
            <a:ext cx="2211705" cy="5505240"/>
          </a:xfrm>
          <a:prstGeom prst="rect">
            <a:avLst/>
          </a:prstGeom>
          <a:noFill/>
          <a:ln w="0">
            <a:noFill/>
          </a:ln>
        </p:spPr>
        <p:txBody>
          <a:bodyPr lIns="91440" tIns="45720" rIns="91440" bIns="45720" anchor="t">
            <a:normAutofit lnSpcReduction="9999"/>
          </a:bodyPr>
          <a:lstStyle>
            <a:lvl1pPr marL="257175" indent="-128588" algn="l">
              <a:spcBef>
                <a:spcPts val="797"/>
              </a:spcBef>
              <a:buClr>
                <a:srgbClr val="000000"/>
              </a:buClr>
              <a:buSzPct val="45000"/>
              <a:buFont typeface="Wingdings" charset="2"/>
              <a:buChar char=""/>
              <a:defRPr lang="pt-BR" sz="90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90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90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90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90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90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90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pt-BR" sz="900" b="0" u="none" strike="noStrike">
                <a:solidFill>
                  <a:srgbClr val="000000"/>
                </a:solidFill>
                <a:effectLst/>
                <a:uFillTx/>
                <a:latin typeface="Arial"/>
              </a:rPr>
              <a:t>Clique para editar o formato de texto dos tópicos</a:t>
            </a:r>
          </a:p>
          <a:p>
            <a:pPr marL="514328" lvl="1" indent="-128582" algn="l">
              <a:spcBef>
                <a:spcPts val="638"/>
              </a:spcBef>
              <a:buClr>
                <a:srgbClr val="000000"/>
              </a:buClr>
              <a:buSzPct val="75000"/>
              <a:buFont typeface="Symbol" charset="2"/>
              <a:buChar char=""/>
            </a:pPr>
            <a:r>
              <a:rPr lang="pt-BR" sz="900" b="0" u="none" strike="noStrike">
                <a:solidFill>
                  <a:srgbClr val="000000"/>
                </a:solidFill>
                <a:effectLst/>
                <a:uFillTx/>
                <a:latin typeface="Arial"/>
              </a:rPr>
              <a:t>2.º nível de tópicos</a:t>
            </a:r>
          </a:p>
          <a:p>
            <a:pPr marL="771493" lvl="2" indent="-128582" algn="l">
              <a:spcBef>
                <a:spcPts val="478"/>
              </a:spcBef>
              <a:buClr>
                <a:srgbClr val="000000"/>
              </a:buClr>
              <a:buSzPct val="45000"/>
              <a:buFont typeface="Wingdings" charset="2"/>
              <a:buChar char=""/>
            </a:pPr>
            <a:r>
              <a:rPr lang="pt-BR" sz="900" b="0" u="none" strike="noStrike">
                <a:solidFill>
                  <a:srgbClr val="000000"/>
                </a:solidFill>
                <a:effectLst/>
                <a:uFillTx/>
                <a:latin typeface="Arial"/>
              </a:rPr>
              <a:t>3.º nível de tópicos</a:t>
            </a:r>
          </a:p>
          <a:p>
            <a:pPr marL="1028657" lvl="3" indent="-128582" algn="l">
              <a:spcBef>
                <a:spcPts val="319"/>
              </a:spcBef>
              <a:buClr>
                <a:srgbClr val="000000"/>
              </a:buClr>
              <a:buSzPct val="75000"/>
              <a:buFont typeface="Symbol" charset="2"/>
              <a:buChar char=""/>
            </a:pPr>
            <a:r>
              <a:rPr lang="pt-BR" sz="900" b="0" u="none" strike="noStrike">
                <a:solidFill>
                  <a:srgbClr val="000000"/>
                </a:solidFill>
                <a:effectLst/>
                <a:uFillTx/>
                <a:latin typeface="Arial"/>
              </a:rPr>
              <a:t>4.º nível de tópicos</a:t>
            </a:r>
          </a:p>
          <a:p>
            <a:pPr marL="1285821" lvl="4"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5.º nível de tópicos</a:t>
            </a:r>
          </a:p>
          <a:p>
            <a:pPr marL="1542985" lvl="5"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6.º nível de tópicos</a:t>
            </a:r>
          </a:p>
          <a:p>
            <a:pPr marL="1800150" lvl="6"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7.º nível de tópicos</a:t>
            </a:r>
          </a:p>
        </p:txBody>
      </p:sp>
      <p:sp>
        <p:nvSpPr>
          <p:cNvPr id="51" name="PlaceHolder 4"/>
          <p:cNvSpPr>
            <a:spLocks noGrp="1"/>
          </p:cNvSpPr>
          <p:nvPr>
            <p:ph type="dt" idx="28"/>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52" name="PlaceHolder 5"/>
          <p:cNvSpPr>
            <a:spLocks noGrp="1"/>
          </p:cNvSpPr>
          <p:nvPr>
            <p:ph type="ftr" idx="29"/>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53" name="PlaceHolder 6"/>
          <p:cNvSpPr>
            <a:spLocks noGrp="1"/>
          </p:cNvSpPr>
          <p:nvPr>
            <p:ph type="sldNum" idx="30"/>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10E0807F-DEA4-476B-81DA-CF4C16D05D8B}" type="slidenum">
              <a:rPr lang="pt-BR" smtClean="0"/>
              <a:pPr/>
              <a:t>‹nº›</a:t>
            </a:fld>
            <a:endParaRPr lang="pt-BR">
              <a:solidFill>
                <a:srgbClr val="000000"/>
              </a:solidFill>
              <a:latin typeface="Times New Rom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ICTURE_WITH_CAPTION_TEXT">
    <p:bg>
      <p:bgPr>
        <a:solidFill>
          <a:schemeClr val="lt1"/>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472434" y="660400"/>
            <a:ext cx="2211705" cy="2310880"/>
          </a:xfrm>
          <a:prstGeom prst="rect">
            <a:avLst/>
          </a:prstGeom>
          <a:noFill/>
          <a:ln w="0">
            <a:noFill/>
          </a:ln>
        </p:spPr>
        <p:txBody>
          <a:bodyPr lIns="91440" tIns="45720" rIns="91440" bIns="45720" anchor="b">
            <a:normAutofit/>
          </a:bodyPr>
          <a:lstStyle>
            <a:lvl1pPr indent="0" algn="l">
              <a:buNone/>
              <a:defRPr lang="pt-BR" sz="1800" b="0" u="none" strike="noStrike">
                <a:solidFill>
                  <a:srgbClr val="000000"/>
                </a:solidFill>
                <a:effectLst/>
                <a:uFillTx/>
                <a:latin typeface="Arial"/>
              </a:defRPr>
            </a:lvl1pPr>
          </a:lstStyle>
          <a:p>
            <a:pPr indent="0" algn="l">
              <a:buNone/>
            </a:pPr>
            <a:r>
              <a:rPr lang="pt-BR" sz="1800" b="0" u="none" strike="noStrike">
                <a:solidFill>
                  <a:srgbClr val="000000"/>
                </a:solidFill>
                <a:effectLst/>
                <a:uFillTx/>
                <a:latin typeface="Arial"/>
              </a:rPr>
              <a:t>Clique para editar o formato do texto do título</a:t>
            </a:r>
          </a:p>
        </p:txBody>
      </p:sp>
      <p:sp>
        <p:nvSpPr>
          <p:cNvPr id="55" name="PlaceHolder 2"/>
          <p:cNvSpPr>
            <a:spLocks noGrp="1"/>
          </p:cNvSpPr>
          <p:nvPr>
            <p:ph type="body"/>
          </p:nvPr>
        </p:nvSpPr>
        <p:spPr>
          <a:xfrm>
            <a:off x="2915595" y="1426360"/>
            <a:ext cx="3471660" cy="7039240"/>
          </a:xfrm>
          <a:prstGeom prst="rect">
            <a:avLst/>
          </a:prstGeom>
          <a:noFill/>
          <a:ln w="0">
            <a:noFill/>
          </a:ln>
        </p:spPr>
        <p:txBody>
          <a:bodyPr lIns="90000" tIns="45000" rIns="90000" bIns="45000" anchor="t">
            <a:normAutofit/>
          </a:bodyPr>
          <a:lstStyle>
            <a:lvl1pPr marL="243000" indent="-182250" algn="l">
              <a:spcBef>
                <a:spcPts val="797"/>
              </a:spcBef>
              <a:buClr>
                <a:srgbClr val="000000"/>
              </a:buClr>
              <a:buSzPct val="45000"/>
              <a:buFont typeface="Wingdings" charset="2"/>
              <a:buChar char=""/>
              <a:defRPr lang="pt-BR" sz="1013"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1013"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1013"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1013"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1013"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1013"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1013" b="0" u="none" strike="noStrike">
                <a:solidFill>
                  <a:srgbClr val="000000"/>
                </a:solidFill>
                <a:effectLst/>
                <a:uFillTx/>
                <a:latin typeface="Arial"/>
              </a:defRPr>
            </a:lvl7pPr>
          </a:lstStyle>
          <a:p>
            <a:pPr marL="432000" indent="-324000" algn="l">
              <a:spcBef>
                <a:spcPts val="1417"/>
              </a:spcBef>
              <a:buClr>
                <a:srgbClr val="000000"/>
              </a:buClr>
              <a:buSzPct val="45000"/>
              <a:buFont typeface="Wingdings" charset="2"/>
              <a:buChar char=""/>
            </a:pPr>
            <a:r>
              <a:rPr lang="pt-BR" sz="1013" b="0" u="none" strike="noStrike">
                <a:solidFill>
                  <a:srgbClr val="000000"/>
                </a:solidFill>
                <a:effectLst/>
                <a:uFillTx/>
                <a:latin typeface="Arial"/>
              </a:rPr>
              <a:t>Clique para editar o formato de texto dos tópicos</a:t>
            </a:r>
          </a:p>
          <a:p>
            <a:pPr marL="485980" lvl="1" indent="-182243" algn="l">
              <a:spcBef>
                <a:spcPts val="638"/>
              </a:spcBef>
              <a:buClr>
                <a:srgbClr val="000000"/>
              </a:buClr>
              <a:buSzPct val="75000"/>
              <a:buFont typeface="Symbol" charset="2"/>
              <a:buChar char=""/>
            </a:pPr>
            <a:r>
              <a:rPr lang="pt-BR" sz="1013" b="0" u="none" strike="noStrike">
                <a:solidFill>
                  <a:srgbClr val="000000"/>
                </a:solidFill>
                <a:effectLst/>
                <a:uFillTx/>
                <a:latin typeface="Arial"/>
              </a:rPr>
              <a:t>2.º nível de tópicos</a:t>
            </a:r>
          </a:p>
          <a:p>
            <a:pPr marL="728969" lvl="2" indent="-161993" algn="l">
              <a:spcBef>
                <a:spcPts val="478"/>
              </a:spcBef>
              <a:buClr>
                <a:srgbClr val="000000"/>
              </a:buClr>
              <a:buSzPct val="45000"/>
              <a:buFont typeface="Wingdings" charset="2"/>
              <a:buChar char=""/>
            </a:pPr>
            <a:r>
              <a:rPr lang="pt-BR" sz="1013" b="0" u="none" strike="noStrike">
                <a:solidFill>
                  <a:srgbClr val="000000"/>
                </a:solidFill>
                <a:effectLst/>
                <a:uFillTx/>
                <a:latin typeface="Arial"/>
              </a:rPr>
              <a:t>3.º nível de tópicos</a:t>
            </a:r>
          </a:p>
          <a:p>
            <a:pPr marL="971959" lvl="3" indent="-121495" algn="l">
              <a:spcBef>
                <a:spcPts val="319"/>
              </a:spcBef>
              <a:buClr>
                <a:srgbClr val="000000"/>
              </a:buClr>
              <a:buSzPct val="75000"/>
              <a:buFont typeface="Symbol" charset="2"/>
              <a:buChar char=""/>
            </a:pPr>
            <a:r>
              <a:rPr lang="pt-BR" sz="1013" b="0" u="none" strike="noStrike">
                <a:solidFill>
                  <a:srgbClr val="000000"/>
                </a:solidFill>
                <a:effectLst/>
                <a:uFillTx/>
                <a:latin typeface="Arial"/>
              </a:rPr>
              <a:t>4.º nível de tópicos</a:t>
            </a:r>
          </a:p>
          <a:p>
            <a:pPr marL="1214949" lvl="4" indent="-121495" algn="l">
              <a:spcBef>
                <a:spcPts val="159"/>
              </a:spcBef>
              <a:buClr>
                <a:srgbClr val="000000"/>
              </a:buClr>
              <a:buSzPct val="45000"/>
              <a:buFont typeface="Wingdings" charset="2"/>
              <a:buChar char=""/>
            </a:pPr>
            <a:r>
              <a:rPr lang="pt-BR" sz="1013" b="0" u="none" strike="noStrike">
                <a:solidFill>
                  <a:srgbClr val="000000"/>
                </a:solidFill>
                <a:effectLst/>
                <a:uFillTx/>
                <a:latin typeface="Arial"/>
              </a:rPr>
              <a:t>5.º nível de tópicos</a:t>
            </a:r>
          </a:p>
          <a:p>
            <a:pPr marL="1457939" lvl="5" indent="-121495" algn="l">
              <a:spcBef>
                <a:spcPts val="159"/>
              </a:spcBef>
              <a:buClr>
                <a:srgbClr val="000000"/>
              </a:buClr>
              <a:buSzPct val="45000"/>
              <a:buFont typeface="Wingdings" charset="2"/>
              <a:buChar char=""/>
            </a:pPr>
            <a:r>
              <a:rPr lang="pt-BR" sz="1013" b="0" u="none" strike="noStrike">
                <a:solidFill>
                  <a:srgbClr val="000000"/>
                </a:solidFill>
                <a:effectLst/>
                <a:uFillTx/>
                <a:latin typeface="Arial"/>
              </a:rPr>
              <a:t>6.º nível de tópicos</a:t>
            </a:r>
          </a:p>
          <a:p>
            <a:pPr marL="1700929" lvl="6" indent="-121495" algn="l">
              <a:spcBef>
                <a:spcPts val="159"/>
              </a:spcBef>
              <a:buClr>
                <a:srgbClr val="000000"/>
              </a:buClr>
              <a:buSzPct val="45000"/>
              <a:buFont typeface="Wingdings" charset="2"/>
              <a:buChar char=""/>
            </a:pPr>
            <a:r>
              <a:rPr lang="pt-BR" sz="1013" b="0" u="none" strike="noStrike">
                <a:solidFill>
                  <a:srgbClr val="000000"/>
                </a:solidFill>
                <a:effectLst/>
                <a:uFillTx/>
                <a:latin typeface="Arial"/>
              </a:rPr>
              <a:t>7.º nível de tópicos</a:t>
            </a:r>
          </a:p>
        </p:txBody>
      </p:sp>
      <p:sp>
        <p:nvSpPr>
          <p:cNvPr id="56" name="PlaceHolder 3"/>
          <p:cNvSpPr>
            <a:spLocks noGrp="1"/>
          </p:cNvSpPr>
          <p:nvPr>
            <p:ph type="body"/>
          </p:nvPr>
        </p:nvSpPr>
        <p:spPr>
          <a:xfrm>
            <a:off x="472434" y="2971800"/>
            <a:ext cx="2211705" cy="5505240"/>
          </a:xfrm>
          <a:prstGeom prst="rect">
            <a:avLst/>
          </a:prstGeom>
          <a:noFill/>
          <a:ln w="0">
            <a:noFill/>
          </a:ln>
        </p:spPr>
        <p:txBody>
          <a:bodyPr lIns="91440" tIns="45720" rIns="91440" bIns="45720" anchor="t">
            <a:normAutofit lnSpcReduction="9999"/>
          </a:bodyPr>
          <a:lstStyle>
            <a:lvl1pPr marL="257175" indent="-128588" algn="l">
              <a:spcBef>
                <a:spcPts val="797"/>
              </a:spcBef>
              <a:buClr>
                <a:srgbClr val="000000"/>
              </a:buClr>
              <a:buSzPct val="45000"/>
              <a:buFont typeface="Wingdings" charset="2"/>
              <a:buChar char=""/>
              <a:defRPr lang="pt-BR" sz="900" b="0" u="none" strike="noStrike">
                <a:solidFill>
                  <a:srgbClr val="000000"/>
                </a:solidFill>
                <a:effectLst/>
                <a:uFillTx/>
                <a:latin typeface="Arial"/>
              </a:defRPr>
            </a:lvl1pPr>
            <a:lvl2pPr lvl="1" algn="l">
              <a:spcBef>
                <a:spcPts val="638"/>
              </a:spcBef>
              <a:buClr>
                <a:srgbClr val="000000"/>
              </a:buClr>
              <a:buSzPct val="75000"/>
              <a:buFont typeface="Symbol" charset="2"/>
              <a:buChar char=""/>
              <a:defRPr lang="pt-BR" sz="900" b="0" u="none" strike="noStrike">
                <a:solidFill>
                  <a:srgbClr val="000000"/>
                </a:solidFill>
                <a:effectLst/>
                <a:uFillTx/>
                <a:latin typeface="Arial"/>
              </a:defRPr>
            </a:lvl2pPr>
            <a:lvl3pPr lvl="2" algn="l">
              <a:spcBef>
                <a:spcPts val="478"/>
              </a:spcBef>
              <a:buClr>
                <a:srgbClr val="000000"/>
              </a:buClr>
              <a:buSzPct val="45000"/>
              <a:buFont typeface="Wingdings" charset="2"/>
              <a:buChar char=""/>
              <a:defRPr lang="pt-BR" sz="900" b="0" u="none" strike="noStrike">
                <a:solidFill>
                  <a:srgbClr val="000000"/>
                </a:solidFill>
                <a:effectLst/>
                <a:uFillTx/>
                <a:latin typeface="Arial"/>
              </a:defRPr>
            </a:lvl3pPr>
            <a:lvl4pPr lvl="3" algn="l">
              <a:spcBef>
                <a:spcPts val="319"/>
              </a:spcBef>
              <a:buClr>
                <a:srgbClr val="000000"/>
              </a:buClr>
              <a:buSzPct val="75000"/>
              <a:buFont typeface="Symbol" charset="2"/>
              <a:buChar char=""/>
              <a:defRPr lang="pt-BR" sz="900" b="0" u="none" strike="noStrike">
                <a:solidFill>
                  <a:srgbClr val="000000"/>
                </a:solidFill>
                <a:effectLst/>
                <a:uFillTx/>
                <a:latin typeface="Arial"/>
              </a:defRPr>
            </a:lvl4pPr>
            <a:lvl5pPr lvl="4" algn="l">
              <a:spcBef>
                <a:spcPts val="159"/>
              </a:spcBef>
              <a:buClr>
                <a:srgbClr val="000000"/>
              </a:buClr>
              <a:buSzPct val="45000"/>
              <a:buFont typeface="Wingdings" charset="2"/>
              <a:buChar char=""/>
              <a:defRPr lang="pt-BR" sz="900" b="0" u="none" strike="noStrike">
                <a:solidFill>
                  <a:srgbClr val="000000"/>
                </a:solidFill>
                <a:effectLst/>
                <a:uFillTx/>
                <a:latin typeface="Arial"/>
              </a:defRPr>
            </a:lvl5pPr>
            <a:lvl6pPr lvl="5" algn="l">
              <a:spcBef>
                <a:spcPts val="159"/>
              </a:spcBef>
              <a:buClr>
                <a:srgbClr val="000000"/>
              </a:buClr>
              <a:buSzPct val="45000"/>
              <a:buFont typeface="Wingdings" charset="2"/>
              <a:buChar char=""/>
              <a:defRPr lang="pt-BR" sz="900" b="0" u="none" strike="noStrike">
                <a:solidFill>
                  <a:srgbClr val="000000"/>
                </a:solidFill>
                <a:effectLst/>
                <a:uFillTx/>
                <a:latin typeface="Arial"/>
              </a:defRPr>
            </a:lvl6pPr>
            <a:lvl7pPr lvl="6" algn="l">
              <a:spcBef>
                <a:spcPts val="159"/>
              </a:spcBef>
              <a:buClr>
                <a:srgbClr val="000000"/>
              </a:buClr>
              <a:buSzPct val="45000"/>
              <a:buFont typeface="Wingdings" charset="2"/>
              <a:buChar char=""/>
              <a:defRPr lang="pt-BR" sz="90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pt-BR" sz="900" b="0" u="none" strike="noStrike">
                <a:solidFill>
                  <a:srgbClr val="000000"/>
                </a:solidFill>
                <a:effectLst/>
                <a:uFillTx/>
                <a:latin typeface="Arial"/>
              </a:rPr>
              <a:t>Clique para editar o formato de texto dos tópicos</a:t>
            </a:r>
          </a:p>
          <a:p>
            <a:pPr marL="514328" lvl="1" indent="-128582" algn="l">
              <a:spcBef>
                <a:spcPts val="638"/>
              </a:spcBef>
              <a:buClr>
                <a:srgbClr val="000000"/>
              </a:buClr>
              <a:buSzPct val="75000"/>
              <a:buFont typeface="Symbol" charset="2"/>
              <a:buChar char=""/>
            </a:pPr>
            <a:r>
              <a:rPr lang="pt-BR" sz="900" b="0" u="none" strike="noStrike">
                <a:solidFill>
                  <a:srgbClr val="000000"/>
                </a:solidFill>
                <a:effectLst/>
                <a:uFillTx/>
                <a:latin typeface="Arial"/>
              </a:rPr>
              <a:t>2.º nível de tópicos</a:t>
            </a:r>
          </a:p>
          <a:p>
            <a:pPr marL="771493" lvl="2" indent="-128582" algn="l">
              <a:spcBef>
                <a:spcPts val="478"/>
              </a:spcBef>
              <a:buClr>
                <a:srgbClr val="000000"/>
              </a:buClr>
              <a:buSzPct val="45000"/>
              <a:buFont typeface="Wingdings" charset="2"/>
              <a:buChar char=""/>
            </a:pPr>
            <a:r>
              <a:rPr lang="pt-BR" sz="900" b="0" u="none" strike="noStrike">
                <a:solidFill>
                  <a:srgbClr val="000000"/>
                </a:solidFill>
                <a:effectLst/>
                <a:uFillTx/>
                <a:latin typeface="Arial"/>
              </a:rPr>
              <a:t>3.º nível de tópicos</a:t>
            </a:r>
          </a:p>
          <a:p>
            <a:pPr marL="1028657" lvl="3" indent="-128582" algn="l">
              <a:spcBef>
                <a:spcPts val="319"/>
              </a:spcBef>
              <a:buClr>
                <a:srgbClr val="000000"/>
              </a:buClr>
              <a:buSzPct val="75000"/>
              <a:buFont typeface="Symbol" charset="2"/>
              <a:buChar char=""/>
            </a:pPr>
            <a:r>
              <a:rPr lang="pt-BR" sz="900" b="0" u="none" strike="noStrike">
                <a:solidFill>
                  <a:srgbClr val="000000"/>
                </a:solidFill>
                <a:effectLst/>
                <a:uFillTx/>
                <a:latin typeface="Arial"/>
              </a:rPr>
              <a:t>4.º nível de tópicos</a:t>
            </a:r>
          </a:p>
          <a:p>
            <a:pPr marL="1285821" lvl="4"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5.º nível de tópicos</a:t>
            </a:r>
          </a:p>
          <a:p>
            <a:pPr marL="1542985" lvl="5"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6.º nível de tópicos</a:t>
            </a:r>
          </a:p>
          <a:p>
            <a:pPr marL="1800150" lvl="6" indent="-128582" algn="l">
              <a:spcBef>
                <a:spcPts val="159"/>
              </a:spcBef>
              <a:buClr>
                <a:srgbClr val="000000"/>
              </a:buClr>
              <a:buSzPct val="45000"/>
              <a:buFont typeface="Wingdings" charset="2"/>
              <a:buChar char=""/>
            </a:pPr>
            <a:r>
              <a:rPr lang="pt-BR" sz="900" b="0" u="none" strike="noStrike">
                <a:solidFill>
                  <a:srgbClr val="000000"/>
                </a:solidFill>
                <a:effectLst/>
                <a:uFillTx/>
                <a:latin typeface="Arial"/>
              </a:rPr>
              <a:t>7.º nível de tópicos</a:t>
            </a:r>
          </a:p>
        </p:txBody>
      </p:sp>
      <p:sp>
        <p:nvSpPr>
          <p:cNvPr id="57" name="PlaceHolder 4"/>
          <p:cNvSpPr>
            <a:spLocks noGrp="1"/>
          </p:cNvSpPr>
          <p:nvPr>
            <p:ph type="dt" idx="31"/>
          </p:nvPr>
        </p:nvSpPr>
        <p:spPr>
          <a:xfrm>
            <a:off x="471420" y="9181640"/>
            <a:ext cx="1542848" cy="526760"/>
          </a:xfrm>
          <a:prstGeom prst="rect">
            <a:avLst/>
          </a:prstGeom>
          <a:noFill/>
          <a:ln w="0">
            <a:noFill/>
          </a:ln>
        </p:spPr>
        <p:txBody>
          <a:bodyPr lIns="91440" tIns="45720" rIns="91440" bIns="45720" anchor="ctr">
            <a:noAutofit/>
          </a:bodyPr>
          <a:lstStyle>
            <a:lvl1pPr indent="0" algn="l">
              <a:buNone/>
              <a:defRPr lang="pt-BR" sz="788" b="0" u="none" strike="noStrike">
                <a:solidFill>
                  <a:srgbClr val="000000"/>
                </a:solidFill>
                <a:effectLst/>
                <a:uFillTx/>
                <a:latin typeface="Times New Roman"/>
              </a:defRPr>
            </a:lvl1pPr>
          </a:lstStyle>
          <a:p>
            <a:r>
              <a:rPr lang="pt-BR"/>
              <a:t>&lt;data/hora&gt;</a:t>
            </a:r>
          </a:p>
        </p:txBody>
      </p:sp>
      <p:sp>
        <p:nvSpPr>
          <p:cNvPr id="58" name="PlaceHolder 5"/>
          <p:cNvSpPr>
            <a:spLocks noGrp="1"/>
          </p:cNvSpPr>
          <p:nvPr>
            <p:ph type="ftr" idx="32"/>
          </p:nvPr>
        </p:nvSpPr>
        <p:spPr>
          <a:xfrm>
            <a:off x="2271646" y="9181640"/>
            <a:ext cx="2314373" cy="526760"/>
          </a:xfrm>
          <a:prstGeom prst="rect">
            <a:avLst/>
          </a:prstGeom>
          <a:noFill/>
          <a:ln w="0">
            <a:noFill/>
          </a:ln>
        </p:spPr>
        <p:txBody>
          <a:bodyPr lIns="91440" tIns="45720" rIns="91440" bIns="45720" anchor="ctr">
            <a:noAutofit/>
          </a:bodyPr>
          <a:lstStyle>
            <a:lvl1pPr indent="0" algn="ctr">
              <a:buNone/>
              <a:defRPr lang="pt-BR" sz="788" b="0" u="none" strike="noStrike">
                <a:solidFill>
                  <a:srgbClr val="000000"/>
                </a:solidFill>
                <a:effectLst/>
                <a:uFillTx/>
                <a:latin typeface="Times New Roman"/>
              </a:defRPr>
            </a:lvl1pPr>
          </a:lstStyle>
          <a:p>
            <a:r>
              <a:rPr lang="pt-BR"/>
              <a:t>&lt;rodapé&gt;</a:t>
            </a:r>
          </a:p>
        </p:txBody>
      </p:sp>
      <p:sp>
        <p:nvSpPr>
          <p:cNvPr id="59" name="PlaceHolder 6"/>
          <p:cNvSpPr>
            <a:spLocks noGrp="1"/>
          </p:cNvSpPr>
          <p:nvPr>
            <p:ph type="sldNum" idx="33"/>
          </p:nvPr>
        </p:nvSpPr>
        <p:spPr>
          <a:xfrm>
            <a:off x="4843395" y="9181640"/>
            <a:ext cx="1542848" cy="5267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pt-BR" sz="675" b="0" u="none" strike="noStrike">
                <a:solidFill>
                  <a:srgbClr val="757575"/>
                </a:solidFill>
                <a:effectLst/>
                <a:uFillTx/>
                <a:latin typeface="Arial"/>
                <a:ea typeface="Arial"/>
              </a:defRPr>
            </a:lvl1pPr>
          </a:lstStyle>
          <a:p>
            <a:fld id="{EDA42938-2FC9-4AFE-80A8-C795F60C0628}" type="slidenum">
              <a:rPr lang="pt-BR" smtClean="0"/>
              <a:pPr/>
              <a:t>‹nº›</a:t>
            </a:fld>
            <a:endParaRPr lang="pt-BR">
              <a:solidFill>
                <a:srgbClr val="000000"/>
              </a:solidFill>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p:txStyles>
    <p:titleStyle>
      <a:lvl1pPr algn="l" defTabSz="514328"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2" indent="-128582" algn="l" defTabSz="514328"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47" indent="-128582" algn="l" defTabSz="514328"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11" indent="-128582" algn="l" defTabSz="514328"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75"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39"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03"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68"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32"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96" indent="-128582" algn="l" defTabSz="51432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pt-BR"/>
      </a:defPPr>
      <a:lvl1pPr marL="0" algn="l" defTabSz="514328" rtl="0" eaLnBrk="1" latinLnBrk="0" hangingPunct="1">
        <a:defRPr sz="1013" kern="1200">
          <a:solidFill>
            <a:schemeClr val="tx1"/>
          </a:solidFill>
          <a:latin typeface="+mn-lt"/>
          <a:ea typeface="+mn-ea"/>
          <a:cs typeface="+mn-cs"/>
        </a:defRPr>
      </a:lvl1pPr>
      <a:lvl2pPr marL="257164" algn="l" defTabSz="514328" rtl="0" eaLnBrk="1" latinLnBrk="0" hangingPunct="1">
        <a:defRPr sz="1013" kern="1200">
          <a:solidFill>
            <a:schemeClr val="tx1"/>
          </a:solidFill>
          <a:latin typeface="+mn-lt"/>
          <a:ea typeface="+mn-ea"/>
          <a:cs typeface="+mn-cs"/>
        </a:defRPr>
      </a:lvl2pPr>
      <a:lvl3pPr marL="514328" algn="l" defTabSz="514328" rtl="0" eaLnBrk="1" latinLnBrk="0" hangingPunct="1">
        <a:defRPr sz="1013" kern="1200">
          <a:solidFill>
            <a:schemeClr val="tx1"/>
          </a:solidFill>
          <a:latin typeface="+mn-lt"/>
          <a:ea typeface="+mn-ea"/>
          <a:cs typeface="+mn-cs"/>
        </a:defRPr>
      </a:lvl3pPr>
      <a:lvl4pPr marL="771493" algn="l" defTabSz="514328" rtl="0" eaLnBrk="1" latinLnBrk="0" hangingPunct="1">
        <a:defRPr sz="1013" kern="1200">
          <a:solidFill>
            <a:schemeClr val="tx1"/>
          </a:solidFill>
          <a:latin typeface="+mn-lt"/>
          <a:ea typeface="+mn-ea"/>
          <a:cs typeface="+mn-cs"/>
        </a:defRPr>
      </a:lvl4pPr>
      <a:lvl5pPr marL="1028657" algn="l" defTabSz="514328" rtl="0" eaLnBrk="1" latinLnBrk="0" hangingPunct="1">
        <a:defRPr sz="1013" kern="1200">
          <a:solidFill>
            <a:schemeClr val="tx1"/>
          </a:solidFill>
          <a:latin typeface="+mn-lt"/>
          <a:ea typeface="+mn-ea"/>
          <a:cs typeface="+mn-cs"/>
        </a:defRPr>
      </a:lvl5pPr>
      <a:lvl6pPr marL="1285821" algn="l" defTabSz="514328" rtl="0" eaLnBrk="1" latinLnBrk="0" hangingPunct="1">
        <a:defRPr sz="1013" kern="1200">
          <a:solidFill>
            <a:schemeClr val="tx1"/>
          </a:solidFill>
          <a:latin typeface="+mn-lt"/>
          <a:ea typeface="+mn-ea"/>
          <a:cs typeface="+mn-cs"/>
        </a:defRPr>
      </a:lvl6pPr>
      <a:lvl7pPr marL="1542985" algn="l" defTabSz="514328" rtl="0" eaLnBrk="1" latinLnBrk="0" hangingPunct="1">
        <a:defRPr sz="1013" kern="1200">
          <a:solidFill>
            <a:schemeClr val="tx1"/>
          </a:solidFill>
          <a:latin typeface="+mn-lt"/>
          <a:ea typeface="+mn-ea"/>
          <a:cs typeface="+mn-cs"/>
        </a:defRPr>
      </a:lvl7pPr>
      <a:lvl8pPr marL="1800150" algn="l" defTabSz="514328" rtl="0" eaLnBrk="1" latinLnBrk="0" hangingPunct="1">
        <a:defRPr sz="1013" kern="1200">
          <a:solidFill>
            <a:schemeClr val="tx1"/>
          </a:solidFill>
          <a:latin typeface="+mn-lt"/>
          <a:ea typeface="+mn-ea"/>
          <a:cs typeface="+mn-cs"/>
        </a:defRPr>
      </a:lvl8pPr>
      <a:lvl9pPr marL="2057314" algn="l" defTabSz="514328"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nterface gráfica do usuário, Texto, Aplicativo&#10;&#10;O conteúdo gerado por IA pode estar incorreto.">
            <a:extLst>
              <a:ext uri="{FF2B5EF4-FFF2-40B4-BE49-F238E27FC236}">
                <a16:creationId xmlns:a16="http://schemas.microsoft.com/office/drawing/2014/main" id="{0FAD350D-BCB7-85D7-39F5-A8CFE9C324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52"/>
            <a:ext cx="6858000" cy="99310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Desenho de uma pessoa">
            <a:extLst>
              <a:ext uri="{FF2B5EF4-FFF2-40B4-BE49-F238E27FC236}">
                <a16:creationId xmlns:a16="http://schemas.microsoft.com/office/drawing/2014/main" id="{6648FE12-1A47-F06C-67D1-9B6ACDC16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Rectangle 4">
            <a:extLst>
              <a:ext uri="{FF2B5EF4-FFF2-40B4-BE49-F238E27FC236}">
                <a16:creationId xmlns:a16="http://schemas.microsoft.com/office/drawing/2014/main" id="{56EF8552-FF60-8E8F-B260-8BE726B6BB31}"/>
              </a:ext>
            </a:extLst>
          </p:cNvPr>
          <p:cNvSpPr>
            <a:spLocks noChangeArrowheads="1"/>
          </p:cNvSpPr>
          <p:nvPr/>
        </p:nvSpPr>
        <p:spPr bwMode="auto">
          <a:xfrm>
            <a:off x="519429" y="1479733"/>
            <a:ext cx="5424172" cy="7291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MENSAGEM DO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DIRETOR PRESIDENTE ..............................................................</a:t>
            </a: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endParaRPr lang="pt-BR" altLang="pt-BR" sz="1200" dirty="0">
              <a:solidFill>
                <a:schemeClr val="bg1"/>
              </a:solidFill>
              <a:latin typeface="Aptos" panose="020B0004020202020204" pitchFamily="34" charset="0"/>
            </a:endParaRPr>
          </a:p>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 MISSÃO, VISÃO, VALORES E COMPROMISSOS INSTITUCIONAIS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1.1.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Missão</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1.2.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Visão</a:t>
            </a: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1.3.</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Valores</a:t>
            </a: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1.4.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Compromissos</a:t>
            </a: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Institucionais</a:t>
            </a:r>
            <a:r>
              <a:rPr kumimoji="0" lang="pt-BR"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 FINALIDADE E ABRANGÊNCIA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 PRINCÍPIOS E DEVERES ÉTICOS QUE REGEM ESTE CÓDIGO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 RESPONSABILIDADE DO FORNECEDOR E PROTEÇÃO DE DADOS PESSOAIS (LGPD)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 VEDAÇÃO ABSOLUTA DE CAPTAÇÃO E USO DE IMAGEM EM AMBIENTES INTERNOS DA EMPRESA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 CONFIDENCIALIDADE, USO DE INFORMAÇÕES E COMUNICAÇÃO EM</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MÍDIAS DIGITAIS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7. USO DE INTELIGÊNCIA ARTIFICIAL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8. COMUNICAÇÕES ..........................................................................................</a:t>
            </a:r>
          </a:p>
          <a:p>
            <a:pPr lvl="0">
              <a:spcBef>
                <a:spcPts val="500"/>
              </a:spcBef>
            </a:pP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8.1. </a:t>
            </a:r>
            <a:r>
              <a:rPr lang="en-US" altLang="pt-BR" sz="1000" dirty="0" err="1">
                <a:solidFill>
                  <a:schemeClr val="bg1"/>
                </a:solidFill>
                <a:latin typeface="Aptos" panose="020B0004020202020204" pitchFamily="34" charset="0"/>
                <a:ea typeface="MS Mincho" panose="02020609040205080304" pitchFamily="49" charset="-128"/>
                <a:cs typeface="Times New Roman" panose="02020603050405020304" pitchFamily="18" charset="0"/>
              </a:rPr>
              <a:t>Missão</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endParaRPr lang="pt-BR" altLang="pt-BR" sz="1200" dirty="0">
              <a:solidFill>
                <a:schemeClr val="bg1"/>
              </a:solidFill>
              <a:latin typeface="Aptos" panose="020B0004020202020204" pitchFamily="34" charset="0"/>
            </a:endParaRPr>
          </a:p>
          <a:p>
            <a:pPr lvl="0">
              <a:spcBef>
                <a:spcPts val="500"/>
              </a:spcBef>
            </a:pP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8.2. </a:t>
            </a:r>
            <a:r>
              <a:rPr lang="en-US" altLang="pt-BR" sz="1000" dirty="0" err="1">
                <a:solidFill>
                  <a:schemeClr val="bg1"/>
                </a:solidFill>
                <a:latin typeface="Aptos" panose="020B0004020202020204" pitchFamily="34" charset="0"/>
                <a:ea typeface="MS Mincho" panose="02020609040205080304" pitchFamily="49" charset="-128"/>
                <a:cs typeface="Times New Roman" panose="02020603050405020304" pitchFamily="18" charset="0"/>
              </a:rPr>
              <a:t>Visão</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9. RELAÇÃO E COMUNICAÇÃO ENTRE COLABORADORES, FORNECEDORES E EQUIPES MÉDICAS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10. RELAÇÕES INSTITUCIONAIS, ÉTICA E INTERAÇÕES COM TERCEIROS E FORNECEDORES ..............................................................................................</a:t>
            </a:r>
          </a:p>
          <a:p>
            <a:pPr lvl="0">
              <a:spcBef>
                <a:spcPts val="500"/>
              </a:spcBef>
            </a:pP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10.1. </a:t>
            </a: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Patrocínios, apoios e contribuições institucionais</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lang="pt-BR" altLang="pt-BR" sz="1200" dirty="0">
              <a:solidFill>
                <a:schemeClr val="bg1"/>
              </a:solidFill>
              <a:latin typeface="Aptos" panose="020B0004020202020204" pitchFamily="34" charset="0"/>
            </a:endParaRPr>
          </a:p>
          <a:p>
            <a:pPr lvl="0">
              <a:spcBef>
                <a:spcPts val="500"/>
              </a:spcBef>
            </a:pP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10.2. </a:t>
            </a:r>
            <a:r>
              <a:rPr lang="en-US" altLang="pt-BR" sz="1000" dirty="0" err="1">
                <a:solidFill>
                  <a:schemeClr val="bg1"/>
                </a:solidFill>
                <a:latin typeface="Aptos" panose="020B0004020202020204" pitchFamily="34" charset="0"/>
                <a:ea typeface="MS Mincho" panose="02020609040205080304" pitchFamily="49" charset="-128"/>
                <a:cs typeface="Times New Roman" panose="02020603050405020304" pitchFamily="18" charset="0"/>
              </a:rPr>
              <a:t>Brindes</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en-US" altLang="pt-BR" sz="1000" dirty="0" err="1">
                <a:solidFill>
                  <a:schemeClr val="bg1"/>
                </a:solidFill>
                <a:latin typeface="Aptos" panose="020B0004020202020204" pitchFamily="34" charset="0"/>
                <a:ea typeface="MS Mincho" panose="02020609040205080304" pitchFamily="49" charset="-128"/>
                <a:cs typeface="Times New Roman" panose="02020603050405020304" pitchFamily="18" charset="0"/>
              </a:rPr>
              <a:t>presentes</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e </a:t>
            </a:r>
            <a:r>
              <a:rPr lang="en-US" altLang="pt-BR" sz="1000" dirty="0" err="1">
                <a:solidFill>
                  <a:schemeClr val="bg1"/>
                </a:solidFill>
                <a:latin typeface="Aptos" panose="020B0004020202020204" pitchFamily="34" charset="0"/>
                <a:ea typeface="MS Mincho" panose="02020609040205080304" pitchFamily="49" charset="-128"/>
                <a:cs typeface="Times New Roman" panose="02020603050405020304" pitchFamily="18" charset="0"/>
              </a:rPr>
              <a:t>vantagens</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 CONTINGENCIAMENTO DO CONFLITO DE INTERESSES E PROTEÇÃO À INTEGRIDADE NAS RELAÇÕES COM FORNECEDORES E TERCEIROS .................</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12. COMBATE AO ASSÉDIO SEXUAL, ASSÉDIO MORAL E DISCRIMINAÇÃO .........</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13. POLÍTICA ANTICORRUPÇÃO, INTEGRIDADE E RELAÇÕES COM O PODER PÚBLICO ........................................................................................................... </a:t>
            </a:r>
          </a:p>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14. CANAL DE ESCUTA ......................................................................................</a:t>
            </a: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p:txBody>
      </p:sp>
      <p:sp>
        <p:nvSpPr>
          <p:cNvPr id="7" name="Google Shape;90;p14">
            <a:extLst>
              <a:ext uri="{FF2B5EF4-FFF2-40B4-BE49-F238E27FC236}">
                <a16:creationId xmlns:a16="http://schemas.microsoft.com/office/drawing/2014/main" id="{EFEAE111-4D00-2A74-E5AC-26D9B85C6131}"/>
              </a:ext>
            </a:extLst>
          </p:cNvPr>
          <p:cNvSpPr/>
          <p:nvPr/>
        </p:nvSpPr>
        <p:spPr>
          <a:xfrm>
            <a:off x="2541848" y="722297"/>
            <a:ext cx="1774305" cy="52520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tabLst>
                <a:tab pos="0" algn="l"/>
              </a:tabLst>
            </a:pPr>
            <a:r>
              <a:rPr lang="pt-BR" sz="2813" b="1" dirty="0">
                <a:solidFill>
                  <a:schemeClr val="lt1"/>
                </a:solidFill>
                <a:latin typeface="Aptos" panose="020B0004020202020204" pitchFamily="34" charset="0"/>
                <a:ea typeface="Calibri"/>
              </a:rPr>
              <a:t>SUMÁRIO</a:t>
            </a:r>
            <a:endParaRPr lang="pt-BR" sz="2813" dirty="0">
              <a:solidFill>
                <a:srgbClr val="000000"/>
              </a:solidFill>
              <a:latin typeface="Aptos" panose="020B0004020202020204" pitchFamily="34" charset="0"/>
            </a:endParaRPr>
          </a:p>
        </p:txBody>
      </p:sp>
      <p:sp>
        <p:nvSpPr>
          <p:cNvPr id="9" name="Rectangle 4">
            <a:extLst>
              <a:ext uri="{FF2B5EF4-FFF2-40B4-BE49-F238E27FC236}">
                <a16:creationId xmlns:a16="http://schemas.microsoft.com/office/drawing/2014/main" id="{551825F3-D110-8443-186B-A6CD2757C194}"/>
              </a:ext>
            </a:extLst>
          </p:cNvPr>
          <p:cNvSpPr>
            <a:spLocks noChangeArrowheads="1"/>
          </p:cNvSpPr>
          <p:nvPr/>
        </p:nvSpPr>
        <p:spPr bwMode="auto">
          <a:xfrm>
            <a:off x="5943601" y="1479733"/>
            <a:ext cx="394970" cy="7107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7</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8</a:t>
            </a:r>
          </a:p>
          <a:p>
            <a:pPr lvl="0" algn="ctr">
              <a:spcBef>
                <a:spcPts val="500"/>
              </a:spcBef>
            </a:pP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9</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10</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12</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13</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14</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14</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14</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16</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19</a:t>
            </a:r>
          </a:p>
        </p:txBody>
      </p:sp>
    </p:spTree>
    <p:extLst>
      <p:ext uri="{BB962C8B-B14F-4D97-AF65-F5344CB8AC3E}">
        <p14:creationId xmlns:p14="http://schemas.microsoft.com/office/powerpoint/2010/main" val="2600204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Desenho de uma pessoa">
            <a:extLst>
              <a:ext uri="{FF2B5EF4-FFF2-40B4-BE49-F238E27FC236}">
                <a16:creationId xmlns:a16="http://schemas.microsoft.com/office/drawing/2014/main" id="{6648FE12-1A47-F06C-67D1-9B6ACDC16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Rectangle 4">
            <a:extLst>
              <a:ext uri="{FF2B5EF4-FFF2-40B4-BE49-F238E27FC236}">
                <a16:creationId xmlns:a16="http://schemas.microsoft.com/office/drawing/2014/main" id="{56EF8552-FF60-8E8F-B260-8BE726B6BB31}"/>
              </a:ext>
            </a:extLst>
          </p:cNvPr>
          <p:cNvSpPr>
            <a:spLocks noChangeArrowheads="1"/>
          </p:cNvSpPr>
          <p:nvPr/>
        </p:nvSpPr>
        <p:spPr bwMode="auto">
          <a:xfrm>
            <a:off x="519429" y="1479733"/>
            <a:ext cx="5424172" cy="343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15. UTILIZAÇÃO DE EQUIPAMENTOS DA LIVEMED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16. TREINAMENTOS, CAPACITAÇÕES E PROGRAMAS DE INTEGRIDADE PARA FORNECEDORES E TERCEIROS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 PESSOAS EXPOSTAS POLITICAMENTE (PEP). JUSTIFICATIVA, CONCEITO E ABRANGÊNCIA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18. SANÇÕES E PENALIDADES APLICÁVEIS AOS DESTINATÁRIOS DESTE CÓDIGO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19. ATOS DE IMPROBIDADE, FRAUDES, VIOLAÇÃO DE CONTROLES E INDISCIPLINA GRAVE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 SANÇÕES PARA FUNCIONÁRIOS E COLABORADORES INTERNOS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21. SANÇÕES PARA FORNECEDORES, TERCEIROS E PRESTADORES                    DE SERVIÇO ......................................................................................................</a:t>
            </a:r>
          </a:p>
          <a:p>
            <a:pPr>
              <a:spcBef>
                <a:spcPts val="500"/>
              </a:spcBef>
            </a:pPr>
            <a:r>
              <a:rPr lang="pt-BR" sz="1200" dirty="0">
                <a:solidFill>
                  <a:schemeClr val="bg1"/>
                </a:solidFill>
                <a:latin typeface="Aptos" panose="020B0004020202020204" pitchFamily="34" charset="0"/>
              </a:rPr>
              <a:t>22.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CONSELHO DE ÉTICA E COMPLIANCE .........................................................</a:t>
            </a:r>
          </a:p>
          <a:p>
            <a:pPr>
              <a:spcBef>
                <a:spcPts val="500"/>
              </a:spcBef>
            </a:pPr>
            <a:r>
              <a:rPr lang="pt-BR" sz="1200" dirty="0">
                <a:solidFill>
                  <a:schemeClr val="bg1"/>
                </a:solidFill>
                <a:latin typeface="Aptos" panose="020B0004020202020204" pitchFamily="34" charset="0"/>
              </a:rPr>
              <a:t>23. DISPOSIÇÕES FINAIS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sz="1200" dirty="0">
                <a:solidFill>
                  <a:schemeClr val="bg1"/>
                </a:solidFill>
                <a:latin typeface="Aptos" panose="020B0004020202020204" pitchFamily="34" charset="0"/>
              </a:rPr>
              <a:t>24. APROVAÇÃO, VIGÊNCIA, ALTERAÇÕES E ATUALIZAÇÕES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endParaRPr lang="pt-BR" altLang="pt-BR" sz="1200" dirty="0">
              <a:solidFill>
                <a:schemeClr val="bg1"/>
              </a:solidFill>
              <a:latin typeface="Aptos" panose="020B0004020202020204" pitchFamily="34" charset="0"/>
            </a:endParaRPr>
          </a:p>
        </p:txBody>
      </p:sp>
      <p:sp>
        <p:nvSpPr>
          <p:cNvPr id="7" name="Google Shape;90;p14">
            <a:extLst>
              <a:ext uri="{FF2B5EF4-FFF2-40B4-BE49-F238E27FC236}">
                <a16:creationId xmlns:a16="http://schemas.microsoft.com/office/drawing/2014/main" id="{EFEAE111-4D00-2A74-E5AC-26D9B85C6131}"/>
              </a:ext>
            </a:extLst>
          </p:cNvPr>
          <p:cNvSpPr/>
          <p:nvPr/>
        </p:nvSpPr>
        <p:spPr>
          <a:xfrm>
            <a:off x="2541848" y="722297"/>
            <a:ext cx="1774305" cy="52520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tabLst>
                <a:tab pos="0" algn="l"/>
              </a:tabLst>
            </a:pPr>
            <a:r>
              <a:rPr lang="pt-BR" sz="2813" b="1" dirty="0">
                <a:solidFill>
                  <a:schemeClr val="lt1"/>
                </a:solidFill>
                <a:latin typeface="Aptos" panose="020B0004020202020204" pitchFamily="34" charset="0"/>
                <a:ea typeface="Calibri"/>
              </a:rPr>
              <a:t>SUMÁRIO</a:t>
            </a:r>
            <a:endParaRPr lang="pt-BR" sz="2813" dirty="0">
              <a:solidFill>
                <a:srgbClr val="000000"/>
              </a:solidFill>
              <a:latin typeface="Aptos" panose="020B0004020202020204" pitchFamily="34" charset="0"/>
            </a:endParaRPr>
          </a:p>
        </p:txBody>
      </p:sp>
      <p:sp>
        <p:nvSpPr>
          <p:cNvPr id="9" name="Rectangle 4">
            <a:extLst>
              <a:ext uri="{FF2B5EF4-FFF2-40B4-BE49-F238E27FC236}">
                <a16:creationId xmlns:a16="http://schemas.microsoft.com/office/drawing/2014/main" id="{551825F3-D110-8443-186B-A6CD2757C194}"/>
              </a:ext>
            </a:extLst>
          </p:cNvPr>
          <p:cNvSpPr>
            <a:spLocks noChangeArrowheads="1"/>
          </p:cNvSpPr>
          <p:nvPr/>
        </p:nvSpPr>
        <p:spPr bwMode="auto">
          <a:xfrm>
            <a:off x="5943601" y="1479733"/>
            <a:ext cx="394970" cy="343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21</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22</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23</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23</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24</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25</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26</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27</a:t>
            </a:r>
          </a:p>
          <a:p>
            <a:pPr lvl="0" algn="ct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27</a:t>
            </a:r>
          </a:p>
        </p:txBody>
      </p:sp>
    </p:spTree>
    <p:extLst>
      <p:ext uri="{BB962C8B-B14F-4D97-AF65-F5344CB8AC3E}">
        <p14:creationId xmlns:p14="http://schemas.microsoft.com/office/powerpoint/2010/main" val="1119696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descr="Forma, Círculo&#10;&#10;O conteúdo gerado por IA pode estar incorreto.">
            <a:extLst>
              <a:ext uri="{FF2B5EF4-FFF2-40B4-BE49-F238E27FC236}">
                <a16:creationId xmlns:a16="http://schemas.microsoft.com/office/drawing/2014/main" id="{D0D7899E-79BF-D219-3531-144D89E3B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Google Shape;97;p15">
            <a:extLst>
              <a:ext uri="{FF2B5EF4-FFF2-40B4-BE49-F238E27FC236}">
                <a16:creationId xmlns:a16="http://schemas.microsoft.com/office/drawing/2014/main" id="{6E4DA028-2280-AE2A-E410-29EB7241BD2D}"/>
              </a:ext>
            </a:extLst>
          </p:cNvPr>
          <p:cNvSpPr/>
          <p:nvPr/>
        </p:nvSpPr>
        <p:spPr>
          <a:xfrm>
            <a:off x="378973" y="1518539"/>
            <a:ext cx="3616830" cy="406265"/>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b="1" dirty="0">
                <a:solidFill>
                  <a:schemeClr val="dk1"/>
                </a:solidFill>
                <a:latin typeface="Aptos"/>
                <a:ea typeface="Calibri"/>
              </a:rPr>
              <a:t>Mensagem do Diretor Presidente</a:t>
            </a:r>
            <a:endParaRPr lang="pt-BR" dirty="0">
              <a:solidFill>
                <a:srgbClr val="000000"/>
              </a:solidFill>
              <a:latin typeface="Aptos"/>
            </a:endParaRPr>
          </a:p>
        </p:txBody>
      </p:sp>
      <p:sp>
        <p:nvSpPr>
          <p:cNvPr id="3" name="Google Shape;98;p15">
            <a:extLst>
              <a:ext uri="{FF2B5EF4-FFF2-40B4-BE49-F238E27FC236}">
                <a16:creationId xmlns:a16="http://schemas.microsoft.com/office/drawing/2014/main" id="{D31F8751-36C0-8D98-B5D2-EA726E18D5FF}"/>
              </a:ext>
            </a:extLst>
          </p:cNvPr>
          <p:cNvSpPr/>
          <p:nvPr/>
        </p:nvSpPr>
        <p:spPr>
          <a:xfrm>
            <a:off x="378974" y="1948838"/>
            <a:ext cx="6021826" cy="304699"/>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endParaRPr lang="pt-BR" sz="1200" dirty="0">
              <a:solidFill>
                <a:srgbClr val="000000"/>
              </a:solidFill>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3" y="1149207"/>
            <a:ext cx="4358342" cy="406265"/>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b="1" dirty="0">
                <a:solidFill>
                  <a:srgbClr val="00538E"/>
                </a:solidFill>
                <a:latin typeface="Aptos"/>
                <a:ea typeface="Calibri"/>
              </a:rPr>
              <a:t>FUNCIONÁRIOS E FORNECEDORES</a:t>
            </a:r>
            <a:endParaRPr lang="pt-BR" dirty="0">
              <a:solidFill>
                <a:srgbClr val="000000"/>
              </a:solidFill>
              <a:latin typeface="Aptos"/>
            </a:endParaRPr>
          </a:p>
        </p:txBody>
      </p:sp>
      <p:sp>
        <p:nvSpPr>
          <p:cNvPr id="6" name="Google Shape;98;p15">
            <a:extLst>
              <a:ext uri="{FF2B5EF4-FFF2-40B4-BE49-F238E27FC236}">
                <a16:creationId xmlns:a16="http://schemas.microsoft.com/office/drawing/2014/main" id="{4B558C8E-13AB-6E9A-3CE1-5A4E3FCE2250}"/>
              </a:ext>
            </a:extLst>
          </p:cNvPr>
          <p:cNvSpPr/>
          <p:nvPr/>
        </p:nvSpPr>
        <p:spPr>
          <a:xfrm>
            <a:off x="378974" y="1956338"/>
            <a:ext cx="6100054" cy="6494085"/>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r>
              <a:rPr lang="pt-BR" sz="1200" b="0" u="none" strike="noStrike" dirty="0">
                <a:solidFill>
                  <a:schemeClr val="dk1"/>
                </a:solidFill>
                <a:effectLst/>
                <a:uFillTx/>
                <a:latin typeface="Aptos"/>
                <a:ea typeface="Calibri"/>
              </a:rPr>
              <a:t>É com grande satisfação que apresentamos o Código de Ética e Conduta da </a:t>
            </a:r>
            <a:r>
              <a:rPr lang="pt-BR" sz="1200" b="0" u="none" strike="noStrike" dirty="0" err="1">
                <a:solidFill>
                  <a:schemeClr val="dk1"/>
                </a:solidFill>
                <a:effectLst/>
                <a:uFillTx/>
                <a:latin typeface="Aptos"/>
                <a:ea typeface="Calibri"/>
              </a:rPr>
              <a:t>Livemed</a:t>
            </a:r>
            <a:r>
              <a:rPr lang="pt-BR" sz="1200" b="0" u="none" strike="noStrike" dirty="0">
                <a:solidFill>
                  <a:schemeClr val="dk1"/>
                </a:solidFill>
                <a:effectLst/>
                <a:uFillTx/>
                <a:latin typeface="Aptos"/>
                <a:ea typeface="Calibri"/>
              </a:rPr>
              <a:t> direcionado aos funcionários e fornecedores. Este documento traduz, de forma clara e prática, aquilo que sustenta a nossa identidade institucional: respeito às pessoas, compromisso com a integridade, transparência nas relações, responsabilidade no uso das informações e postura profissional alinhada aos mais elevados padrões éticos.</a:t>
            </a:r>
            <a:endParaRPr lang="pt-BR" sz="1200" b="0" u="none" strike="noStrike" dirty="0">
              <a:solidFill>
                <a:srgbClr val="000000"/>
              </a:solidFill>
              <a:effectLst/>
              <a:uFillTx/>
              <a:latin typeface="Aptos"/>
            </a:endParaRP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Atuamos em um ambiente altamente regulado e sensível, no qual a confiança de hospitais, parceiros públicos e privados, colaboradores e fornecedores é determinante para o nosso sucesso. Por isso, reforçamos princípios que vão além do cumprimento das normas legais — são diretrizes que orientam cada decisão administrativa, cada registro, cada comunicação e cada interação que realizamos em nome da </a:t>
            </a:r>
            <a:r>
              <a:rPr lang="pt-BR" sz="1200" b="0" u="none" strike="noStrike" dirty="0" err="1">
                <a:solidFill>
                  <a:schemeClr val="dk1"/>
                </a:solidFill>
                <a:effectLst/>
                <a:uFillTx/>
                <a:latin typeface="Aptos"/>
                <a:ea typeface="Calibri"/>
              </a:rPr>
              <a:t>Livemed</a:t>
            </a:r>
            <a:r>
              <a:rPr lang="pt-BR" sz="1200" b="0" u="none" strike="noStrike" dirty="0">
                <a:solidFill>
                  <a:schemeClr val="dk1"/>
                </a:solidFill>
                <a:effectLst/>
                <a:uFillTx/>
                <a:latin typeface="Aptos"/>
                <a:ea typeface="Calibri"/>
              </a:rPr>
              <a:t>.</a:t>
            </a:r>
            <a:endParaRPr lang="pt-BR" sz="1200" b="0" u="none" strike="noStrike" dirty="0">
              <a:solidFill>
                <a:srgbClr val="000000"/>
              </a:solidFill>
              <a:effectLst/>
              <a:uFillTx/>
              <a:latin typeface="Aptos"/>
            </a:endParaRP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Este Código está alinhado à legislação aplicável, inclusive às normas de integridade, anticorrupção, proteção de dados, prevenção a fraudes, governança e compliance. Ele valoriza a confidencialidade absoluta das informações, a prevenção de conflitos de interesses, a conduta ética nas relações profissionais, além da rejeição expressa a qualquer forma de discriminação, assédio ou abuso.</a:t>
            </a:r>
            <a:endParaRPr lang="pt-BR" sz="1200" b="0" u="none" strike="noStrike" dirty="0">
              <a:solidFill>
                <a:srgbClr val="000000"/>
              </a:solidFill>
              <a:effectLst/>
              <a:uFillTx/>
              <a:latin typeface="Aptos"/>
            </a:endParaRP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Mantemos um canal de escuta acessível, independente e protegido, sem qualquer tolerância à retaliação. Ética também significa coragem para agir, comunicar e corrigir rumos. Por isso, promoveremos treinamentos contínuos, garantindo que cada pessoa que integra ou representa a </a:t>
            </a:r>
            <a:r>
              <a:rPr lang="pt-BR" sz="1200" b="0" u="none" strike="noStrike" dirty="0" err="1">
                <a:solidFill>
                  <a:schemeClr val="dk1"/>
                </a:solidFill>
                <a:effectLst/>
                <a:uFillTx/>
                <a:latin typeface="Aptos"/>
                <a:ea typeface="Calibri"/>
              </a:rPr>
              <a:t>Livemed</a:t>
            </a:r>
            <a:r>
              <a:rPr lang="pt-BR" sz="1200" b="0" u="none" strike="noStrike" dirty="0">
                <a:solidFill>
                  <a:schemeClr val="dk1"/>
                </a:solidFill>
                <a:effectLst/>
                <a:uFillTx/>
                <a:latin typeface="Aptos"/>
                <a:ea typeface="Calibri"/>
              </a:rPr>
              <a:t> incorpore essas diretrizes ao seu cotidiano.</a:t>
            </a:r>
            <a:endParaRPr lang="pt-BR" sz="1200" b="0" u="none" strike="noStrike" dirty="0">
              <a:solidFill>
                <a:srgbClr val="000000"/>
              </a:solidFill>
              <a:effectLst/>
              <a:uFillTx/>
              <a:latin typeface="Aptos"/>
            </a:endParaRP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 integridade é o nosso norte, e o respeito às pessoas e às instituições é o alicerce de nossa trajetória. Este Código</a:t>
            </a:r>
          </a:p>
          <a:p>
            <a:pPr>
              <a:lnSpc>
                <a:spcPct val="100000"/>
              </a:lnSpc>
              <a:tabLst>
                <a:tab pos="0" algn="l"/>
              </a:tabLst>
            </a:pPr>
            <a:r>
              <a:rPr lang="pt-BR" sz="1200" b="0" u="none" strike="noStrike" dirty="0">
                <a:solidFill>
                  <a:schemeClr val="dk1"/>
                </a:solidFill>
                <a:effectLst/>
                <a:uFillTx/>
                <a:latin typeface="Aptos"/>
                <a:ea typeface="Calibri"/>
              </a:rPr>
              <a:t>reflete quem somos e quem desejamos continuar sendo: uma organização guiada pela ética, pela responsabilidade</a:t>
            </a:r>
          </a:p>
          <a:p>
            <a:pPr>
              <a:lnSpc>
                <a:spcPct val="100000"/>
              </a:lnSpc>
              <a:tabLst>
                <a:tab pos="0" algn="l"/>
              </a:tabLst>
            </a:pPr>
            <a:r>
              <a:rPr lang="pt-BR" sz="1200" b="0" u="none" strike="noStrike" dirty="0">
                <a:solidFill>
                  <a:schemeClr val="dk1"/>
                </a:solidFill>
                <a:effectLst/>
                <a:uFillTx/>
                <a:latin typeface="Aptos"/>
                <a:ea typeface="Calibri"/>
              </a:rPr>
              <a:t>e pela excelência.</a:t>
            </a:r>
            <a:endParaRPr lang="pt-BR" sz="1200" b="0" u="none" strike="noStrike" dirty="0">
              <a:solidFill>
                <a:srgbClr val="000000"/>
              </a:solidFill>
              <a:effectLst/>
              <a:uFillTx/>
              <a:latin typeface="Aptos"/>
            </a:endParaRP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1" u="none" strike="noStrike" dirty="0">
                <a:solidFill>
                  <a:schemeClr val="dk1"/>
                </a:solidFill>
                <a:effectLst/>
                <a:uFillTx/>
                <a:latin typeface="Aptos"/>
                <a:ea typeface="Calibri"/>
              </a:rPr>
              <a:t>Flávio Francisco Albuquerque Santos</a:t>
            </a:r>
            <a:endParaRPr lang="pt-BR" sz="1200" b="0" u="none" strike="noStrike" dirty="0">
              <a:solidFill>
                <a:srgbClr val="000000"/>
              </a:solidFill>
              <a:effectLst/>
              <a:uFillTx/>
              <a:latin typeface="Aptos"/>
            </a:endParaRPr>
          </a:p>
          <a:p>
            <a:pPr>
              <a:lnSpc>
                <a:spcPct val="100000"/>
              </a:lnSpc>
              <a:tabLst>
                <a:tab pos="0" algn="l"/>
              </a:tabLst>
            </a:pPr>
            <a:r>
              <a:rPr lang="pt-BR" sz="1200" b="1" u="none" strike="noStrike" dirty="0">
                <a:solidFill>
                  <a:schemeClr val="dk1"/>
                </a:solidFill>
                <a:effectLst/>
                <a:uFillTx/>
                <a:latin typeface="Aptos"/>
                <a:ea typeface="Calibri"/>
              </a:rPr>
              <a:t>Diretor Presidente LIVEMED</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3425502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 Círculo&#10;&#10;O conteúdo gerado por IA pode estar incorreto.">
            <a:extLst>
              <a:ext uri="{FF2B5EF4-FFF2-40B4-BE49-F238E27FC236}">
                <a16:creationId xmlns:a16="http://schemas.microsoft.com/office/drawing/2014/main" id="{8FB3BC1C-617C-B7E9-6146-30E9CC14F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3" name="Google Shape;98;p15">
            <a:extLst>
              <a:ext uri="{FF2B5EF4-FFF2-40B4-BE49-F238E27FC236}">
                <a16:creationId xmlns:a16="http://schemas.microsoft.com/office/drawing/2014/main" id="{D31F8751-36C0-8D98-B5D2-EA726E18D5FF}"/>
              </a:ext>
            </a:extLst>
          </p:cNvPr>
          <p:cNvSpPr/>
          <p:nvPr/>
        </p:nvSpPr>
        <p:spPr>
          <a:xfrm>
            <a:off x="378974" y="1671782"/>
            <a:ext cx="6100054" cy="501675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tabLst>
                <a:tab pos="0" algn="l"/>
              </a:tabLst>
            </a:pPr>
            <a:r>
              <a:rPr lang="pt-BR" sz="1400" b="1" dirty="0">
                <a:solidFill>
                  <a:schemeClr val="dk1"/>
                </a:solidFill>
                <a:latin typeface="Aptos"/>
                <a:ea typeface="Calibri"/>
              </a:rPr>
              <a:t>1.1. Missão</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Ser o elo estratégico entre gestores e unidades de saúde, garantindo assistência médica contínua e de excelência por meio de uma gestão organizada e confiável, assegurando que o cuidado ao paciente não seja interrompido.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1.2. Visão</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Liderar o mercado nacional de gestão médica pela excelência operacional e organização estratégica no âmbito da saúde de humana e preventiva.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1.3. Valores</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Somos uma empresa de médicos para médicos, cliente no centro, resolução de problemas em saúde com ética e responsabilidade estratégica.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1.4. Compromissos Institucionais</a:t>
            </a:r>
            <a:endParaRPr lang="pt-BR" sz="14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Paciente no centro:</a:t>
            </a:r>
            <a:r>
              <a:rPr lang="pt-BR" sz="1200" dirty="0">
                <a:solidFill>
                  <a:schemeClr val="dk1"/>
                </a:solidFill>
                <a:latin typeface="Aptos"/>
                <a:ea typeface="Calibri"/>
              </a:rPr>
              <a:t> decisões clínicas e administrativas orientadas pela segurança, pela qualidade e pela experiência do paciente;</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Conformidade:</a:t>
            </a:r>
            <a:r>
              <a:rPr lang="pt-BR" sz="1200" dirty="0">
                <a:solidFill>
                  <a:schemeClr val="dk1"/>
                </a:solidFill>
                <a:latin typeface="Aptos"/>
                <a:ea typeface="Calibri"/>
              </a:rPr>
              <a:t> observância às leis, normas sanitárias, LGPD, políticas internas e diretrizes de órgãos reguladores;</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Sustentabilidade: </a:t>
            </a:r>
            <a:r>
              <a:rPr lang="pt-BR" sz="1200" dirty="0">
                <a:solidFill>
                  <a:schemeClr val="dk1"/>
                </a:solidFill>
                <a:latin typeface="Aptos"/>
                <a:ea typeface="Calibri"/>
              </a:rPr>
              <a:t>eficiência operacional, uso racional de recursos e responsabilidade socioambiental;</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Desenvolvimento de pessoas:</a:t>
            </a:r>
            <a:r>
              <a:rPr lang="pt-BR" sz="1200" dirty="0">
                <a:solidFill>
                  <a:schemeClr val="dk1"/>
                </a:solidFill>
                <a:latin typeface="Aptos"/>
                <a:ea typeface="Calibri"/>
              </a:rPr>
              <a:t> formação contínua, avaliação de desempenho e cultura de aprendizado.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b="1" dirty="0">
                <a:solidFill>
                  <a:schemeClr val="dk1"/>
                </a:solidFill>
                <a:latin typeface="Aptos"/>
                <a:ea typeface="Calibri"/>
              </a:rPr>
              <a:t>Resultado esperado: </a:t>
            </a:r>
            <a:r>
              <a:rPr lang="pt-BR" sz="1200" dirty="0">
                <a:solidFill>
                  <a:schemeClr val="dk1"/>
                </a:solidFill>
                <a:latin typeface="Aptos"/>
                <a:ea typeface="Calibri"/>
              </a:rPr>
              <a:t>alinhamento de toda a organização — direção, médicos, equipes assistenciais e administrativas — a um mesmo propósito de cuidar com excelência, ética e eficiência, garantindo valor em saúde para a sociedade.</a:t>
            </a:r>
            <a:endParaRPr lang="pt-BR" sz="1200" dirty="0">
              <a:solidFill>
                <a:srgbClr val="000000"/>
              </a:solidFill>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25451"/>
            <a:ext cx="4894067"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sz="1800" b="1" dirty="0">
                <a:solidFill>
                  <a:srgbClr val="00538E"/>
                </a:solidFill>
                <a:latin typeface="Aptos" panose="020B0004020202020204" pitchFamily="34" charset="0"/>
                <a:ea typeface="Calibri"/>
              </a:rPr>
              <a:t>1. MISSÃO, VISÃO, VALORES E COMPROMISSOS INSTITUCIONAIS</a:t>
            </a:r>
            <a:endParaRPr lang="pt-BR" sz="1800" dirty="0">
              <a:solidFill>
                <a:srgbClr val="000000"/>
              </a:solidFill>
              <a:latin typeface="Aptos" panose="020B0004020202020204" pitchFamily="34" charset="0"/>
            </a:endParaRPr>
          </a:p>
        </p:txBody>
      </p:sp>
    </p:spTree>
    <p:extLst>
      <p:ext uri="{BB962C8B-B14F-4D97-AF65-F5344CB8AC3E}">
        <p14:creationId xmlns:p14="http://schemas.microsoft.com/office/powerpoint/2010/main" val="1446047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4894067"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sz="1800" b="1" dirty="0">
                <a:solidFill>
                  <a:srgbClr val="00538E"/>
                </a:solidFill>
                <a:latin typeface="Aptos"/>
                <a:ea typeface="Calibri"/>
              </a:rPr>
              <a:t>2. FINALIDADE E ABRANGÊNCIA</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332153"/>
            <a:ext cx="6100054" cy="2862322"/>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r>
              <a:rPr lang="pt-BR" sz="1200" b="0" u="none" strike="noStrike" dirty="0">
                <a:solidFill>
                  <a:schemeClr val="dk1"/>
                </a:solidFill>
                <a:effectLst/>
                <a:uFillTx/>
                <a:latin typeface="Aptos"/>
                <a:ea typeface="Calibri"/>
              </a:rPr>
              <a:t>Este Código estabelece os padrões éticos, comportamentais e operacionais que devem orientar a atuação de todos os colaboradores, empregados, estagiários, prestadores de serviços, consultores, fornecedores e demais parceiros que representem ou atuem em nome da LIVEMED.</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Sua observância é obrigatória desde o início do vínculo com a empresa, abrangendo todas as atividades profissionais, interações internas e externas, comunicações institucionais, utilização de recursos corporativos, relacionamento com clientes, parceiros, órgãos públicos e quaisquer outras atividades desempenhadas sob a identidade ou responsabilidade da LIVEMED, em todo o território nacional.</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Este Código aplica-se igualmente às empresas terceirizadas e seus representantes legais, sempre que atuarem em nome ou em interesse da LIVEMED, devendo cumprir integralmente as diretrizes aqui estabelecidas, independentemente de localidade, modalidade de contratação ou nível hierárquico.</a:t>
            </a:r>
            <a:endParaRPr lang="pt-BR" sz="1200" b="0" u="none" strike="noStrike" dirty="0">
              <a:solidFill>
                <a:srgbClr val="000000"/>
              </a:solidFill>
              <a:effectLst/>
              <a:uFillTx/>
              <a:latin typeface="Aptos"/>
            </a:endParaRPr>
          </a:p>
        </p:txBody>
      </p:sp>
      <p:sp>
        <p:nvSpPr>
          <p:cNvPr id="8" name="Google Shape;99;p15">
            <a:extLst>
              <a:ext uri="{FF2B5EF4-FFF2-40B4-BE49-F238E27FC236}">
                <a16:creationId xmlns:a16="http://schemas.microsoft.com/office/drawing/2014/main" id="{4DB1D5D1-1582-E448-895B-1101D6C88EBC}"/>
              </a:ext>
            </a:extLst>
          </p:cNvPr>
          <p:cNvSpPr/>
          <p:nvPr/>
        </p:nvSpPr>
        <p:spPr>
          <a:xfrm>
            <a:off x="378972" y="4323382"/>
            <a:ext cx="509490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3. PRINCÍPIOS E DEVERES ÉTICOS QUE REGEM ESTE CÓDIGO</a:t>
            </a:r>
            <a:endParaRPr lang="pt-BR" sz="1800" b="0" u="none" strike="noStrike" dirty="0">
              <a:solidFill>
                <a:srgbClr val="000000"/>
              </a:solidFill>
              <a:effectLst/>
              <a:uFillTx/>
              <a:latin typeface="Aptos"/>
            </a:endParaRP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4969713"/>
            <a:ext cx="6100054" cy="3377362"/>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A conduta profissional de todos os integrantes da LIVEMED deve ser orientada pelo respeito à dignidade humana, pela integridade, pela transparência, pela responsabilidade e pelo compromisso com a legalidade. Cada colaborador deve atuar de forma honesta, leal, isenta de conflitos de interesses, discriminação ou assédio, mantendo postura compatível com os padrões éticos exigidos pelo setor de saúde e pelas normas corporativas de conformidade.</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Os profissionais da LIVEMED comprometem-se a observar rigorosamente a legislação aplicável — incluindo, dentre outras, a Lei Anticorrupção (Lei nº 12.846/2013), a Lei Geral de Proteção de Dados (Lei nº 13.709/2018), a Lei de Licitações e Contratos Administrativos (Lei nº 14.133/2021) —, bem como todas as políticas internas, diretrizes de governança e normas de compliance estabelecidas pela empresa.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A integridade, a responsabilidade na tomada de decisões, a proteção de dados, o uso ético de informações, a prevenção de fraudes, a imparcialidade e o combate a qualquer forma de assédio, discriminação ou abuso constituem pilares fundamentais deste Código e devem ser incorporados de maneira constante e inegociável ao desempenho de todos os colaboradores e parceiros.</a:t>
            </a:r>
            <a:endParaRPr lang="pt-BR" sz="1200" dirty="0">
              <a:solidFill>
                <a:srgbClr val="000000"/>
              </a:solidFill>
              <a:latin typeface="Aptos"/>
            </a:endParaRPr>
          </a:p>
        </p:txBody>
      </p:sp>
    </p:spTree>
    <p:extLst>
      <p:ext uri="{BB962C8B-B14F-4D97-AF65-F5344CB8AC3E}">
        <p14:creationId xmlns:p14="http://schemas.microsoft.com/office/powerpoint/2010/main" val="244364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4894067"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sz="1800" b="1" dirty="0">
                <a:solidFill>
                  <a:srgbClr val="00538E"/>
                </a:solidFill>
                <a:latin typeface="Calibri"/>
                <a:ea typeface="Calibri"/>
              </a:rPr>
              <a:t>4. </a:t>
            </a:r>
            <a:r>
              <a:rPr lang="pt-BR" sz="1800" b="1" dirty="0">
                <a:solidFill>
                  <a:srgbClr val="00538E"/>
                </a:solidFill>
                <a:latin typeface="Aptos" panose="020B0004020202020204" pitchFamily="34" charset="0"/>
                <a:ea typeface="Calibri"/>
              </a:rPr>
              <a:t>RESPONSABILIDADE DO FORNECEDOR E PROTEÇÃO DE DADOS PESSOAIS (LGPD</a:t>
            </a:r>
            <a:r>
              <a:rPr lang="pt-BR" sz="1800" b="1" dirty="0">
                <a:solidFill>
                  <a:srgbClr val="00538E"/>
                </a:solidFill>
                <a:latin typeface="Calibri"/>
                <a:ea typeface="Calibri"/>
              </a:rPr>
              <a:t>)</a:t>
            </a:r>
            <a:endParaRPr lang="pt-BR" sz="1800" dirty="0">
              <a:solidFill>
                <a:srgbClr val="000000"/>
              </a:solidFill>
              <a:latin typeface="Arial"/>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609152"/>
            <a:ext cx="6100054" cy="637121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A proteção de dados pessoais constitui princípio fundamental e prioridade estratégica para o Grupo </a:t>
            </a:r>
            <a:r>
              <a:rPr lang="pt-BR" sz="1200" dirty="0" err="1">
                <a:solidFill>
                  <a:schemeClr val="dk1"/>
                </a:solidFill>
                <a:latin typeface="Aptos"/>
                <a:ea typeface="Calibri"/>
              </a:rPr>
              <a:t>Livemed</a:t>
            </a:r>
            <a:r>
              <a:rPr lang="pt-BR" sz="1200" dirty="0">
                <a:solidFill>
                  <a:schemeClr val="dk1"/>
                </a:solidFill>
                <a:latin typeface="Aptos"/>
                <a:ea typeface="Calibri"/>
              </a:rPr>
              <a:t>, sendo indispensável à manutenção da confiança, da integridade das relações comerciais e do cumprimento da legislação vigente.</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Todo fornecedor, prestador de serviço ou terceiro que possua qualquer tipo de vínculo, direto ou indireto, com o Grupo </a:t>
            </a:r>
            <a:r>
              <a:rPr lang="pt-BR" sz="1200" dirty="0" err="1">
                <a:solidFill>
                  <a:schemeClr val="dk1"/>
                </a:solidFill>
                <a:latin typeface="Aptos"/>
                <a:ea typeface="Calibri"/>
              </a:rPr>
              <a:t>Livemed</a:t>
            </a:r>
            <a:r>
              <a:rPr lang="pt-BR" sz="1200" dirty="0">
                <a:solidFill>
                  <a:schemeClr val="dk1"/>
                </a:solidFill>
                <a:latin typeface="Aptos"/>
                <a:ea typeface="Calibri"/>
              </a:rPr>
              <a:t>, independentemente da natureza jurídica ou duração da relação, compromete-se expressamente a observar, cumprir e fazer cumprir integralmente as disposições da Lei nº 13.709/2018 – Lei Geral de Proteção de Dados Pessoais (LGPD), bem como demais normas aplicáveis à proteção da privacidade e segurança da informação.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Por força do vínculo contratual estabelecido, o fornecedor assume a responsabilidade de tratar os dados pessoais eventualmente recebidos, acessados, compartilhados ou processados em decorrência da prestação dos serviços exclusivamente para finalidades legítimas, específicas, claras e previamente autorizadas, em estrita conformidade com as instruções do Grupo </a:t>
            </a:r>
            <a:r>
              <a:rPr lang="pt-BR" sz="1200" dirty="0" err="1">
                <a:solidFill>
                  <a:schemeClr val="dk1"/>
                </a:solidFill>
                <a:latin typeface="Aptos"/>
                <a:ea typeface="Calibri"/>
              </a:rPr>
              <a:t>Livemed</a:t>
            </a:r>
            <a:r>
              <a:rPr lang="pt-BR" sz="1200" dirty="0">
                <a:solidFill>
                  <a:schemeClr val="dk1"/>
                </a:solidFill>
                <a:latin typeface="Aptos"/>
                <a:ea typeface="Calibri"/>
              </a:rPr>
              <a:t> e com os princípios da LGPD, especialmente os da finalidade, adequação, necessidade, segurança e responsabilização.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Para os fins desta cláusula, consideram-se Dados Pessoais todas as informações relacionadas a pessoa natural identificada ou identificável, nos termos do artigo 5º, inciso I, da Lei Geral de Proteção de Dados (Lei nº 13.709/2018). Enquadram-se nessa definição, entre outros, dados como nome completo, CPF, data de nascimento, endereço, informações de contato, dados financeiros, profissionais ou quaisquer outros que, de forma direta ou indireta, permitam a identificação de um indivíduo.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Além disso, quando o tratamento envolver Dados Pessoais Sensíveis, assim compreendidos aqueles definidos no artigo 5º, inciso II, da LGPD, como dados sobre origem racial ou étnica, convicção religiosa, opinião política, filiação a sindicato ou a organização de caráter religioso, filosófico ou político, dados referentes à saúde ou à vida sexual, dados genéticos ou biométricos, o fornecedor reconhece que estará sujeito a um regime jurídico mais rigoroso. Nesses casos, o tratamento somente poderá ocorrer nas hipóteses legais expressamente autorizadas e deverá observar, de forma estrita, as condições previstas no artigo 11 da Lei Geral de Proteção de Dados, sob pena de responsabilização legal.</a:t>
            </a:r>
            <a:endParaRPr lang="pt-BR" sz="1200" dirty="0">
              <a:solidFill>
                <a:srgbClr val="000000"/>
              </a:solidFill>
              <a:latin typeface="Aptos"/>
            </a:endParaRPr>
          </a:p>
        </p:txBody>
      </p:sp>
    </p:spTree>
    <p:extLst>
      <p:ext uri="{BB962C8B-B14F-4D97-AF65-F5344CB8AC3E}">
        <p14:creationId xmlns:p14="http://schemas.microsoft.com/office/powerpoint/2010/main" val="2299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5344321"/>
            <a:ext cx="52217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5. VEDAÇÃO ABSOLUTA DE CAPTAÇÃO E USO DE IMAGEM EM AMBIENTES INTERNOS DA LIVEMED</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123573"/>
            <a:ext cx="6100054" cy="395642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Durante as atividades desenvolvidas em razão do vínculo com o Grupo </a:t>
            </a:r>
            <a:r>
              <a:rPr lang="pt-BR" sz="1200" dirty="0" err="1">
                <a:solidFill>
                  <a:schemeClr val="dk1"/>
                </a:solidFill>
                <a:latin typeface="Aptos"/>
                <a:ea typeface="Calibri"/>
              </a:rPr>
              <a:t>Livemed</a:t>
            </a:r>
            <a:r>
              <a:rPr lang="pt-BR" sz="1200" dirty="0">
                <a:solidFill>
                  <a:schemeClr val="dk1"/>
                </a:solidFill>
                <a:latin typeface="Aptos"/>
                <a:ea typeface="Calibri"/>
              </a:rPr>
              <a:t>, o fornecedor poderá ter acesso a informações pessoais de diversos públicos, tais como beneficiários, pacientes, clientes, colaboradores, prestadores de serviço e parceiros. Esses dados são confiados à organização e devem ser tratados com elevado padrão de diligência, ética, confidencialidade e segurança.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É obrigação do terceiro adotar medidas técnicas, administrativas e organizacionais adequadas para proteger os dados pessoais e dados pessoais sensíveis contra acessos não autorizados, vazamentos, perdas, destruição, alteração indevida ou qualquer forma de tratamento em desconformidade com a legislação vigente ou com as diretrizes internas do Grupo </a:t>
            </a:r>
            <a:r>
              <a:rPr lang="pt-BR" sz="1200" dirty="0" err="1">
                <a:solidFill>
                  <a:schemeClr val="dk1"/>
                </a:solidFill>
                <a:latin typeface="Aptos"/>
                <a:ea typeface="Calibri"/>
              </a:rPr>
              <a:t>Livemed</a:t>
            </a:r>
            <a:r>
              <a:rPr lang="pt-BR" sz="1200" dirty="0">
                <a:solidFill>
                  <a:schemeClr val="dk1"/>
                </a:solidFill>
                <a:latin typeface="Aptos"/>
                <a:ea typeface="Calibri"/>
              </a:rPr>
              <a:t>.</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 uso ou o compartilhamento de dados pessoais somente poderá ocorrer com base no legítimo interesse da tutela da saúde, consentimento válido do titular ou com fundamento em outra base legal prevista na LGPD, sendo vedada qualquer utilização para finalidades diversas daquelas necessárias à execução do contrato ou não compatíveis com as expectativas legítimas do titular dos dados.</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 descumprimento das obrigações previstas nesta cláusula sujeitará o fornecedor às penalidades contratuais aplicáveis, sem prejuízo da apuração de responsabilidade civil, administrativa e, quando cabível, penal, nos termos da legislação vigente.</a:t>
            </a:r>
            <a:endParaRPr lang="pt-BR" sz="1200" dirty="0">
              <a:solidFill>
                <a:srgbClr val="000000"/>
              </a:solidFill>
              <a:latin typeface="Aptos"/>
            </a:endParaRPr>
          </a:p>
        </p:txBody>
      </p:sp>
      <p:sp>
        <p:nvSpPr>
          <p:cNvPr id="2" name="Google Shape;98;p15">
            <a:extLst>
              <a:ext uri="{FF2B5EF4-FFF2-40B4-BE49-F238E27FC236}">
                <a16:creationId xmlns:a16="http://schemas.microsoft.com/office/drawing/2014/main" id="{1461234A-AEBA-89EB-630F-3BE88D9B9FF6}"/>
              </a:ext>
            </a:extLst>
          </p:cNvPr>
          <p:cNvSpPr/>
          <p:nvPr/>
        </p:nvSpPr>
        <p:spPr>
          <a:xfrm>
            <a:off x="378974" y="5990653"/>
            <a:ext cx="6100054" cy="10324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É terminantemente proibida, sem qualquer exceção, a captação de vídeos, fotografias, gravações de áudio ou qualquer tipo de registro de imagem, voz ou som de colaboradores, fornecedores, visitantes, terceiros ou dos ambientes internos da LIVEMED ou de órgãos públicos relacionados, incluindo salas, escritórios, reuniões, áreas operacionais, sistemas expostos, documentos ou equipamentos corporativos.</a:t>
            </a:r>
            <a:endParaRPr lang="pt-BR" sz="1200" dirty="0">
              <a:solidFill>
                <a:srgbClr val="000000"/>
              </a:solidFill>
              <a:latin typeface="Aptos"/>
            </a:endParaRPr>
          </a:p>
        </p:txBody>
      </p:sp>
    </p:spTree>
    <p:extLst>
      <p:ext uri="{BB962C8B-B14F-4D97-AF65-F5344CB8AC3E}">
        <p14:creationId xmlns:p14="http://schemas.microsoft.com/office/powerpoint/2010/main" val="172048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354171"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6. CONFIDENCIALIDADE, USO DE INFORMAÇÕES E COMUNICAÇÃO EM MÍDIAS DIGITAIS</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609151"/>
            <a:ext cx="6100054" cy="682001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É vedada a divulgação, fora do ambiente corporativo e dos canais oficialmente autorizados, de quaisquer informações relevantes, estratégicas ou confidenciais do Grupo </a:t>
            </a:r>
            <a:r>
              <a:rPr lang="pt-BR" sz="1200" dirty="0" err="1">
                <a:solidFill>
                  <a:schemeClr val="dk1"/>
                </a:solidFill>
                <a:latin typeface="Aptos"/>
                <a:ea typeface="Calibri"/>
              </a:rPr>
              <a:t>Livemed</a:t>
            </a:r>
            <a:r>
              <a:rPr lang="pt-BR" sz="1200" dirty="0">
                <a:solidFill>
                  <a:schemeClr val="dk1"/>
                </a:solidFill>
                <a:latin typeface="Aptos"/>
                <a:ea typeface="Calibri"/>
              </a:rPr>
              <a:t>. Essa vedação abrange, entre outros, dados financeiros, relatórios internos, informações operacionais, alterações na estrutura organizacional, estratégias comerciais, processos judiciais, procedimentos administrativos ou ações regulatórias, salvo nas hipóteses em que a divulgação seja exigida por lei ou autorizada formalmente pela empresa.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As mídias sociais e demais plataformas digitais configuram ambientes suscetíveis a riscos de exposição indevida de informações e de impacto reputacional. Dessa forma, é proibida a realização de menções, comentários, publicações, compartilhamentos ou qualquer outra forma de manifestação pública envolvendo o Grupo </a:t>
            </a:r>
            <a:r>
              <a:rPr lang="pt-BR" sz="1200" dirty="0" err="1">
                <a:solidFill>
                  <a:schemeClr val="dk1"/>
                </a:solidFill>
                <a:latin typeface="Aptos"/>
                <a:ea typeface="Calibri"/>
              </a:rPr>
              <a:t>Livemed</a:t>
            </a:r>
            <a:r>
              <a:rPr lang="pt-BR" sz="1200" dirty="0">
                <a:solidFill>
                  <a:schemeClr val="dk1"/>
                </a:solidFill>
                <a:latin typeface="Aptos"/>
                <a:ea typeface="Calibri"/>
              </a:rPr>
              <a:t>, suas marcas, atividades, colaboradores, clientes ou parceiros, em blogs, redes sociais ou plataformas de comunicação digital, tais como Facebook, Google, LinkedIn, YouTube, Twitter (X), Wikipédia, Pinterest, salas de bate-papo, fóruns de discussão ou similares, salvo quando houver autorização expressa e prévia da área competente.</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 Grupo </a:t>
            </a:r>
            <a:r>
              <a:rPr lang="pt-BR" sz="1200" dirty="0" err="1">
                <a:solidFill>
                  <a:schemeClr val="dk1"/>
                </a:solidFill>
                <a:latin typeface="Aptos"/>
                <a:ea typeface="Calibri"/>
              </a:rPr>
              <a:t>Livemed</a:t>
            </a:r>
            <a:r>
              <a:rPr lang="pt-BR" sz="1200" dirty="0">
                <a:solidFill>
                  <a:schemeClr val="dk1"/>
                </a:solidFill>
                <a:latin typeface="Aptos"/>
                <a:ea typeface="Calibri"/>
              </a:rPr>
              <a:t> reafirma seu compromisso com práticas de comunicação e marketing fundamentadas na ética, na transparência e na veracidade das informações. Todas as ações institucionais de divulgação devem refletir fielmente a realidade da empresa, respeitar a legislação vigente, as diretrizes internas e os valores corporativos, observando os mais elevados padrões de integridade, responsabilidade e conduta profissional.</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Da mesma forma, fica proibida a utilização de tais registros para qualquer finalidade externa à atividade profissional ou à rotina institucional, sendo vedado:</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Compartilhar, publicar ou divulgar imagens, áudios ou vídeos em redes sociais;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Enviar ou expor conteúdos em plataformas digitais, grupos de mensagens ou ambientes virtuais não autorizados;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Utilizar registros para fins pessoais, promocionais, comerciais ou de qualquer natureza alheia ao interesse legítimo da empresa;</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Exibir registros em palestras, apresentações, treinamentos ou quaisquer meios públicos ou privados, sem autorização formal da área competente.</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Essa vedação visa proteger a privacidade, a segurança da informação, a confidencialidade e a integridade das operações internas, sendo seu descumprimento considerado infração grave, sujeita às medidas disciplinares previstas neste Código e demais políticas internas aplicáveis.</a:t>
            </a:r>
            <a:endParaRPr lang="pt-BR" sz="1200" dirty="0">
              <a:solidFill>
                <a:srgbClr val="000000"/>
              </a:solidFill>
              <a:latin typeface="Aptos"/>
            </a:endParaRPr>
          </a:p>
        </p:txBody>
      </p:sp>
    </p:spTree>
    <p:extLst>
      <p:ext uri="{BB962C8B-B14F-4D97-AF65-F5344CB8AC3E}">
        <p14:creationId xmlns:p14="http://schemas.microsoft.com/office/powerpoint/2010/main" val="983321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354171"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7. USO DE INTELIGÊNCIA ARTIFICIAL</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332153"/>
            <a:ext cx="6050855" cy="477350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latin typeface="Aptos" panose="020B0004020202020204" pitchFamily="34" charset="0"/>
              </a:rPr>
              <a:t>O uso de sistemas, ferramentas ou aplicações de Inteligência Artificial no âmbito das atividades profissionais constitui ato de responsabilidade exclusiva do profissional, colaborador ou prestador de serviços, que responderá integralmente por sua utilização e pelos efeitos decorrentes das decisões, análises ou condutas adotadas com seu suporte, nos termos das normas éticas e regulatórias aplicáveis .</a:t>
            </a:r>
          </a:p>
          <a:p>
            <a:endParaRPr lang="pt-BR" sz="1200" dirty="0">
              <a:latin typeface="Aptos" panose="020B0004020202020204" pitchFamily="34" charset="0"/>
            </a:endParaRPr>
          </a:p>
          <a:p>
            <a:r>
              <a:rPr lang="pt-BR" sz="1200" dirty="0">
                <a:latin typeface="Aptos" panose="020B0004020202020204" pitchFamily="34" charset="0"/>
              </a:rPr>
              <a:t>O profissional deverá observar, de forma estrita, as políticas institucionais de privacidade, proteção de dados pessoais, segurança da informação e governança digital, comprometendo-se a utilizar ferramentas tecnológicas apenas em conformidade com tais diretrizes.</a:t>
            </a:r>
          </a:p>
          <a:p>
            <a:endParaRPr lang="pt-BR" sz="1200" dirty="0">
              <a:latin typeface="Aptos" panose="020B0004020202020204" pitchFamily="34" charset="0"/>
            </a:endParaRPr>
          </a:p>
          <a:p>
            <a:r>
              <a:rPr lang="pt-BR" sz="1200" dirty="0">
                <a:latin typeface="Aptos" panose="020B0004020202020204" pitchFamily="34" charset="0"/>
              </a:rPr>
              <a:t>É obrigatória especial cautela no tratamento de dados pessoais sensíveis relacionados à saúde, devendo o profissional assegurar sua confidencialidade, integridade e utilização estritamente vinculada à finalidade assistencial legítima, em consonância com a legislação vigente.</a:t>
            </a:r>
          </a:p>
          <a:p>
            <a:endParaRPr lang="pt-BR" sz="1200" dirty="0">
              <a:latin typeface="Aptos" panose="020B0004020202020204" pitchFamily="34" charset="0"/>
            </a:endParaRPr>
          </a:p>
          <a:p>
            <a:r>
              <a:rPr lang="pt-BR" sz="1200" dirty="0">
                <a:latin typeface="Aptos" panose="020B0004020202020204" pitchFamily="34" charset="0"/>
              </a:rPr>
              <a:t>O uso de Inteligência Artificial deverá observar os mesmos princípios da Lei nº 13.709/2018 (LGPD), especialmente finalidade, necessidade, adequação, transparência e segurança, sendo vedada sua utilização de forma excessiva, indiscriminada ou dissociada da finalidade assistencial, com especial atenção aos dados pessoais sensíveis de saúde.</a:t>
            </a:r>
          </a:p>
          <a:p>
            <a:endParaRPr lang="pt-BR" sz="1200" dirty="0">
              <a:latin typeface="Aptos" panose="020B0004020202020204" pitchFamily="34" charset="0"/>
            </a:endParaRPr>
          </a:p>
          <a:p>
            <a:r>
              <a:rPr lang="pt-BR" sz="1200" dirty="0">
                <a:latin typeface="Aptos" panose="020B0004020202020204" pitchFamily="34" charset="0"/>
              </a:rPr>
              <a:t>O descumprimento das normas relativas ao uso de Inteligência Artificial, à proteção de dados ou à segurança da informação sujeitará o profissional às medidas disciplinares cabíveis, sem prejuízo das responsabilidades nas esferas ética, civil e penal.</a:t>
            </a:r>
          </a:p>
        </p:txBody>
      </p:sp>
    </p:spTree>
    <p:extLst>
      <p:ext uri="{BB962C8B-B14F-4D97-AF65-F5344CB8AC3E}">
        <p14:creationId xmlns:p14="http://schemas.microsoft.com/office/powerpoint/2010/main" val="1441777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25451"/>
            <a:ext cx="4894067"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8. COMUNICAÇÕES</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394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lnSpcReduction="10000"/>
          </a:bodyPr>
          <a:lstStyle/>
          <a:p>
            <a:pPr>
              <a:lnSpc>
                <a:spcPct val="100000"/>
              </a:lnSpc>
              <a:tabLst>
                <a:tab pos="0" algn="l"/>
              </a:tabLst>
            </a:pPr>
            <a:r>
              <a:rPr lang="pt-BR" sz="1400" b="1" dirty="0">
                <a:solidFill>
                  <a:schemeClr val="dk1"/>
                </a:solidFill>
                <a:latin typeface="Aptos"/>
                <a:ea typeface="Calibri"/>
              </a:rPr>
              <a:t>8</a:t>
            </a:r>
            <a:r>
              <a:rPr lang="pt-BR" sz="1400" b="1" u="none" strike="noStrike" dirty="0">
                <a:solidFill>
                  <a:schemeClr val="dk1"/>
                </a:solidFill>
                <a:effectLst/>
                <a:uFillTx/>
                <a:latin typeface="Aptos"/>
                <a:ea typeface="Calibri"/>
              </a:rPr>
              <a:t>.1 Comunicação institucional e profissional</a:t>
            </a:r>
          </a:p>
          <a:p>
            <a:pPr>
              <a:lnSpc>
                <a:spcPct val="100000"/>
              </a:lnSpc>
              <a:tabLst>
                <a:tab pos="0" algn="l"/>
              </a:tabLst>
            </a:pPr>
            <a:r>
              <a:rPr lang="pt-BR" sz="1200" b="0" u="none" strike="noStrike" dirty="0">
                <a:solidFill>
                  <a:schemeClr val="dk1"/>
                </a:solidFill>
                <a:effectLst/>
                <a:uFillTx/>
                <a:latin typeface="Aptos"/>
                <a:ea typeface="Calibri"/>
              </a:rPr>
              <a:t>A comunicação realizada pelos colaboradores, gestores, terceirizados, prestadores de serviço e fornecedores da LIVEMED deve ser conduzida de forma ética, respeitosa, clara e objetiva, garantindo confiabilidade e profissionalismo em todas as interações.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Toda comunicação interna ou externa deve observar:</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Urbanidade e respeito;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Precisão e coerência das informações;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Alinhamento com as políticas institucionais;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Preservação da imagem e reputação da empresa.</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 comunicação é parte essencial da cultura de integridade e deve sempre refletir os valores e compromissos éticos da LIVEMED.</a:t>
            </a:r>
            <a:endParaRPr lang="pt-BR" sz="1200" b="0" u="none" strike="noStrike" dirty="0">
              <a:solidFill>
                <a:srgbClr val="000000"/>
              </a:solidFill>
              <a:effectLst/>
              <a:uFillTx/>
              <a:latin typeface="Aptos"/>
            </a:endParaRPr>
          </a:p>
          <a:p>
            <a:pPr>
              <a:lnSpc>
                <a:spcPct val="100000"/>
              </a:lnSpc>
              <a:tabLst>
                <a:tab pos="0" algn="l"/>
              </a:tabLst>
            </a:pPr>
            <a:endParaRPr lang="pt-BR" sz="1600" b="0" u="none" strike="noStrike" dirty="0">
              <a:solidFill>
                <a:srgbClr val="000000"/>
              </a:solidFill>
              <a:effectLst/>
              <a:uFillTx/>
              <a:latin typeface="Aptos"/>
            </a:endParaRPr>
          </a:p>
          <a:p>
            <a:pPr>
              <a:lnSpc>
                <a:spcPct val="100000"/>
              </a:lnSpc>
              <a:tabLst>
                <a:tab pos="0" algn="l"/>
              </a:tabLst>
            </a:pPr>
            <a:r>
              <a:rPr lang="pt-BR" sz="1400" b="1" dirty="0">
                <a:solidFill>
                  <a:schemeClr val="dk1"/>
                </a:solidFill>
                <a:latin typeface="Aptos"/>
                <a:ea typeface="Calibri"/>
              </a:rPr>
              <a:t>8</a:t>
            </a:r>
            <a:r>
              <a:rPr lang="pt-BR" sz="1400" b="1" u="none" strike="noStrike" dirty="0">
                <a:solidFill>
                  <a:schemeClr val="dk1"/>
                </a:solidFill>
                <a:effectLst/>
                <a:uFillTx/>
                <a:latin typeface="Aptos"/>
                <a:ea typeface="Calibri"/>
              </a:rPr>
              <a:t>.2 Comunicação por ferramentas digitais</a:t>
            </a:r>
            <a:endParaRPr lang="pt-BR" sz="1400" b="0" u="none" strike="noStrike" dirty="0">
              <a:solidFill>
                <a:srgbClr val="000000"/>
              </a:solidFill>
              <a:effectLst/>
              <a:uFillTx/>
              <a:latin typeface="Aptos"/>
            </a:endParaRPr>
          </a:p>
          <a:p>
            <a:pPr>
              <a:lnSpc>
                <a:spcPct val="100000"/>
              </a:lnSpc>
              <a:tabLst>
                <a:tab pos="0" algn="l"/>
              </a:tabLst>
            </a:pPr>
            <a:endParaRPr lang="pt-BR" sz="4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 comunicação por meios digitais — e-mail corporativo, sistemas internos, plataformas de videoconferência, aplicativos autorizados, </a:t>
            </a:r>
            <a:r>
              <a:rPr lang="pt-BR" sz="1200" b="0" u="none" strike="noStrike" dirty="0" err="1">
                <a:solidFill>
                  <a:schemeClr val="dk1"/>
                </a:solidFill>
                <a:effectLst/>
                <a:uFillTx/>
                <a:latin typeface="Aptos"/>
                <a:ea typeface="Calibri"/>
              </a:rPr>
              <a:t>whatsapp</a:t>
            </a:r>
            <a:r>
              <a:rPr lang="pt-BR" sz="1200" b="0" u="none" strike="noStrike" dirty="0">
                <a:solidFill>
                  <a:schemeClr val="dk1"/>
                </a:solidFill>
                <a:effectLst/>
                <a:uFillTx/>
                <a:latin typeface="Aptos"/>
                <a:ea typeface="Calibri"/>
              </a:rPr>
              <a:t> e demais recursos tecnológicos — deve observar rigorosamente os padrões de sigilo, privacidade, proteção de dados e segurança da informação.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Sempre que utilizar ferramentas digitais no exercício de suas atividades, o colaborador ou fornecedor deve:</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Utilizar apenas dispositivos, sistemas e aplicativos autorizados pela LIVEMED, dotados de mecanismos robustos de segurança (senha forte, autenticação de dois fatores, biometria etc.);</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Manter sigilo absoluto sobre suas credenciais de acesso, sendo proibido compartilhá-las com qualquer pessoa;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Não divulgar, compartilhar ou reenviar documentos internos, dados corporativos, arquivos, imagens, áudios, vídeos ou informações sensíveis sem autorização formal;</a:t>
            </a:r>
          </a:p>
          <a:p>
            <a:pPr marL="457200" indent="-304920">
              <a:lnSpc>
                <a:spcPct val="100000"/>
              </a:lnSpc>
              <a:buClr>
                <a:srgbClr val="000000"/>
              </a:buClr>
              <a:buFont typeface="Calibri"/>
              <a:buChar char="●"/>
            </a:pPr>
            <a:r>
              <a:rPr lang="pt-BR" sz="1200" b="0" u="none" strike="noStrike" dirty="0">
                <a:solidFill>
                  <a:schemeClr val="dk1"/>
                </a:solidFill>
                <a:effectLst/>
                <a:uFillTx/>
                <a:latin typeface="Aptos"/>
                <a:ea typeface="Calibri"/>
              </a:rPr>
              <a:t>Tratar dados pessoais ou dados sensíveis (próprios ou de terceiros) somente dentro das finalidades autorizadas, observando os princípios da Lei Geral de Proteção de Dados – LGPD (</a:t>
            </a:r>
            <a:r>
              <a:rPr lang="pt-BR" sz="1200" b="1" u="none" strike="noStrike" dirty="0">
                <a:solidFill>
                  <a:schemeClr val="dk1"/>
                </a:solidFill>
                <a:effectLst/>
                <a:uFillTx/>
                <a:latin typeface="Aptos"/>
                <a:ea typeface="Calibri"/>
              </a:rPr>
              <a:t>Lei nº 13.709/2018</a:t>
            </a:r>
            <a:r>
              <a:rPr lang="pt-BR" sz="1200" b="0" u="none" strike="noStrike" dirty="0">
                <a:solidFill>
                  <a:schemeClr val="dk1"/>
                </a:solidFill>
                <a:effectLst/>
                <a:uFillTx/>
                <a:latin typeface="Aptos"/>
                <a:ea typeface="Calibri"/>
              </a:rPr>
              <a:t>);</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pPr>
            <a:r>
              <a:rPr lang="pt-BR" sz="1200" b="0" u="none" strike="noStrike" dirty="0">
                <a:solidFill>
                  <a:schemeClr val="dk1"/>
                </a:solidFill>
                <a:effectLst/>
                <a:uFillTx/>
                <a:latin typeface="Aptos"/>
                <a:ea typeface="Calibri"/>
              </a:rPr>
              <a:t>Excluir, descartar ou arquivar corretamente dados e documentos digitais após cumprida a finalidade, salvo quando houver obrigação legal de guarda;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pPr>
            <a:r>
              <a:rPr lang="pt-BR" sz="1200" b="0" u="none" strike="noStrike" dirty="0">
                <a:solidFill>
                  <a:schemeClr val="dk1"/>
                </a:solidFill>
                <a:effectLst/>
                <a:uFillTx/>
                <a:latin typeface="Aptos"/>
                <a:ea typeface="Calibri"/>
              </a:rPr>
              <a:t>Utilizar exclusivamente os canais oficiais da empresa quando o tema envolver informações confidenciais, assuntos estratégicos, decisões administrativas, contratos, fornecedores, órgãos públicos ou dados protegidos.</a:t>
            </a:r>
            <a:endParaRPr lang="pt-BR" sz="1200" b="0" u="none" strike="noStrike" dirty="0">
              <a:solidFill>
                <a:srgbClr val="000000"/>
              </a:solidFill>
              <a:effectLst/>
              <a:uFillTx/>
              <a:latin typeface="Aptos"/>
            </a:endParaRPr>
          </a:p>
          <a:p>
            <a:pPr marL="457200">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Essas diretrizes visam garantir a conformidade com as práticas de segurança da informação e com a legislação aplicável, resguardando a integridade das operações, dos processos e dos relacionamentos institucionais da LIVEMED.</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tabLst>
                <a:tab pos="0" algn="l"/>
              </a:tabLst>
            </a:pPr>
            <a:endParaRPr lang="pt-BR" sz="1200" dirty="0">
              <a:solidFill>
                <a:srgbClr val="000000"/>
              </a:solidFill>
              <a:latin typeface="Aptos"/>
            </a:endParaRPr>
          </a:p>
        </p:txBody>
      </p:sp>
    </p:spTree>
    <p:extLst>
      <p:ext uri="{BB962C8B-B14F-4D97-AF65-F5344CB8AC3E}">
        <p14:creationId xmlns:p14="http://schemas.microsoft.com/office/powerpoint/2010/main" val="47442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8;p15">
            <a:extLst>
              <a:ext uri="{FF2B5EF4-FFF2-40B4-BE49-F238E27FC236}">
                <a16:creationId xmlns:a16="http://schemas.microsoft.com/office/drawing/2014/main" id="{AEAA29B3-6321-E150-BCDC-338BC86A3716}"/>
              </a:ext>
            </a:extLst>
          </p:cNvPr>
          <p:cNvSpPr/>
          <p:nvPr/>
        </p:nvSpPr>
        <p:spPr>
          <a:xfrm>
            <a:off x="378974" y="1671782"/>
            <a:ext cx="6050855" cy="477350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A relação entre colaboradores, gestores, equipes administrativas, fornecedores e demais parceiros da LIVEMED devem ser pautadas pelo respeito, profissionalismo, cooperação e responsabilidade, garantindo um ambiente de trabalho saudável, ético e orientado à integridade.</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São princípios que regem essa interação:</a:t>
            </a:r>
            <a:endParaRPr lang="pt-BR" sz="1200" dirty="0">
              <a:solidFill>
                <a:srgbClr val="000000"/>
              </a:solidFill>
              <a:latin typeface="Aptos"/>
              <a:ea typeface="Calibri"/>
            </a:endParaRPr>
          </a:p>
          <a:p>
            <a:pPr>
              <a:lnSpc>
                <a:spcPct val="100000"/>
              </a:lnSpc>
              <a:tabLst>
                <a:tab pos="0" algn="l"/>
              </a:tabLst>
            </a:pP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1" u="none" strike="noStrike" dirty="0">
                <a:solidFill>
                  <a:schemeClr val="dk1"/>
                </a:solidFill>
                <a:effectLst/>
                <a:uFillTx/>
                <a:latin typeface="Aptos"/>
                <a:ea typeface="Calibri"/>
              </a:rPr>
              <a:t>Respeito e Cooperação: </a:t>
            </a:r>
            <a:r>
              <a:rPr lang="pt-BR" sz="1200" b="0" u="none" strike="noStrike" dirty="0">
                <a:solidFill>
                  <a:schemeClr val="dk1"/>
                </a:solidFill>
                <a:effectLst/>
                <a:uFillTx/>
                <a:latin typeface="Aptos"/>
                <a:ea typeface="Calibri"/>
              </a:rPr>
              <a:t>Todas as equipes devem atuar de forma colaborativa, com comunicação clara, troca adequada de informações e disposição para resolver demandas de maneira eficiente e integrada;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1" u="none" strike="noStrike" dirty="0">
                <a:solidFill>
                  <a:schemeClr val="dk1"/>
                </a:solidFill>
                <a:effectLst/>
                <a:uFillTx/>
                <a:latin typeface="Aptos"/>
                <a:ea typeface="Calibri"/>
              </a:rPr>
              <a:t>Ética e Responsabilidade: </a:t>
            </a:r>
            <a:r>
              <a:rPr lang="pt-BR" sz="1200" b="0" u="none" strike="noStrike" dirty="0">
                <a:solidFill>
                  <a:schemeClr val="dk1"/>
                </a:solidFill>
                <a:effectLst/>
                <a:uFillTx/>
                <a:latin typeface="Aptos"/>
                <a:ea typeface="Calibri"/>
              </a:rPr>
              <a:t>É dever de todos comunicar condutas irregulares, violações de normas internas ou descumprimento legal aos canais apropriados, contribuindo para a integridade institucional;</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1" u="none" strike="noStrike" dirty="0">
                <a:solidFill>
                  <a:schemeClr val="dk1"/>
                </a:solidFill>
                <a:effectLst/>
                <a:uFillTx/>
                <a:latin typeface="Aptos"/>
                <a:ea typeface="Calibri"/>
              </a:rPr>
              <a:t>Independência Profissional:</a:t>
            </a:r>
            <a:r>
              <a:rPr lang="pt-BR" sz="1200" b="0" u="none" strike="noStrike" dirty="0">
                <a:solidFill>
                  <a:schemeClr val="dk1"/>
                </a:solidFill>
                <a:effectLst/>
                <a:uFillTx/>
                <a:latin typeface="Aptos"/>
                <a:ea typeface="Calibri"/>
              </a:rPr>
              <a:t> Cada colaborador deve exercer suas funções com autonomia, sem sofrer pressões indevidas de natureza política, pessoal, hierárquica ou comercial que possam comprometer sua atuação ética;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1" u="none" strike="noStrike" dirty="0">
                <a:solidFill>
                  <a:schemeClr val="dk1"/>
                </a:solidFill>
                <a:effectLst/>
                <a:uFillTx/>
                <a:latin typeface="Aptos"/>
                <a:ea typeface="Calibri"/>
              </a:rPr>
              <a:t>Proibição de Exploração Profissional:</a:t>
            </a:r>
            <a:r>
              <a:rPr lang="pt-BR" sz="1200" b="0" u="none" strike="noStrike" dirty="0">
                <a:solidFill>
                  <a:schemeClr val="dk1"/>
                </a:solidFill>
                <a:effectLst/>
                <a:uFillTx/>
                <a:latin typeface="Aptos"/>
                <a:ea typeface="Calibri"/>
              </a:rPr>
              <a:t> Nenhum colaborador pode ser usado para fins pessoais, políticos, promocionais ou econômicos que não estejam vinculados à atividade legítima da empresa;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1" u="none" strike="noStrike" dirty="0">
                <a:solidFill>
                  <a:schemeClr val="dk1"/>
                </a:solidFill>
                <a:effectLst/>
                <a:uFillTx/>
                <a:latin typeface="Aptos"/>
                <a:ea typeface="Calibri"/>
              </a:rPr>
              <a:t>Liberdade Técnica e Profissional:</a:t>
            </a:r>
            <a:r>
              <a:rPr lang="pt-BR" sz="1200" b="0" u="none" strike="noStrike" dirty="0">
                <a:solidFill>
                  <a:schemeClr val="dk1"/>
                </a:solidFill>
                <a:effectLst/>
                <a:uFillTx/>
                <a:latin typeface="Aptos"/>
                <a:ea typeface="Calibri"/>
              </a:rPr>
              <a:t> Nenhuma norma interna pode ser utilizada para restringir, manipular ou direcionar indevidamente a atuação técnica ou administrativa dos colaboradores, desde que exercida dentro da legalidade e das políticas da empresa.</a:t>
            </a:r>
            <a:endParaRPr lang="pt-BR" sz="1200" b="0" u="none" strike="noStrike" dirty="0">
              <a:solidFill>
                <a:srgbClr val="000000"/>
              </a:solidFill>
              <a:effectLst/>
              <a:uFillTx/>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254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9. RELAÇÃO E COMUNICAÇÃO ENTRE COLABORADORES, </a:t>
            </a:r>
          </a:p>
          <a:p>
            <a:pPr>
              <a:tabLst>
                <a:tab pos="0" algn="l"/>
              </a:tabLst>
            </a:pPr>
            <a:r>
              <a:rPr lang="pt-BR" sz="1800" b="1" dirty="0">
                <a:solidFill>
                  <a:srgbClr val="00538E"/>
                </a:solidFill>
                <a:latin typeface="Aptos"/>
                <a:ea typeface="Calibri"/>
              </a:rPr>
              <a:t>FORNECEDORES E EQUIPES MÉDICAS</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580132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8;p15">
            <a:extLst>
              <a:ext uri="{FF2B5EF4-FFF2-40B4-BE49-F238E27FC236}">
                <a16:creationId xmlns:a16="http://schemas.microsoft.com/office/drawing/2014/main" id="{AEAA29B3-6321-E150-BCDC-338BC86A3716}"/>
              </a:ext>
            </a:extLst>
          </p:cNvPr>
          <p:cNvSpPr/>
          <p:nvPr/>
        </p:nvSpPr>
        <p:spPr>
          <a:xfrm>
            <a:off x="378974" y="1671782"/>
            <a:ext cx="6263126" cy="711661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As relações da LIVEMED com fornecedores, parceiros comerciais, representantes de empresas privadas e demais terceiros devem ser conduzidas com idoneidade, transparência, imparcialidade e foco exclusivamente institucional, evitando qualquer influência indevida nas decisões corporativas ou administrativas.</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Toda aproximação, visita, reunião, evento ou ação promocional deve ocorrer de forma ética, registrada e isenta de favorecimentos, vedada a concessão de privilégios, vantagens pessoais ou qualquer forma de contraprestação oculta.</a:t>
            </a:r>
          </a:p>
          <a:p>
            <a:pPr>
              <a:tabLst>
                <a:tab pos="0" algn="l"/>
              </a:tabLst>
            </a:pPr>
            <a:endParaRPr lang="pt-BR" sz="1200" dirty="0">
              <a:solidFill>
                <a:schemeClr val="dk1"/>
              </a:solidFill>
              <a:latin typeface="Aptos"/>
              <a:ea typeface="Calibri"/>
            </a:endParaRPr>
          </a:p>
          <a:p>
            <a:pPr>
              <a:tabLst>
                <a:tab pos="0" algn="l"/>
              </a:tabLst>
            </a:pPr>
            <a:r>
              <a:rPr lang="pt-BR" sz="1400" b="1" dirty="0">
                <a:solidFill>
                  <a:schemeClr val="dk1"/>
                </a:solidFill>
                <a:latin typeface="Aptos"/>
                <a:ea typeface="Calibri"/>
              </a:rPr>
              <a:t>10.1. Patrocínios, apoios e contribuições institucionais</a:t>
            </a:r>
            <a:endParaRPr lang="pt-BR" sz="14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A LIVEMED poderá conceder ou receber patrocínios e apoios exclusivamente para atividades legítimas, como:</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Eventos institucionais;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Treinamentos, workshops e ações educativas;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Projetos técnicos, operacionais ou mercadológicos;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Iniciativas alinhadas ao planejamento estratégico da empresa.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Essas contribuições devem possuir finalidade institucional clara, jamais podendo servir como meio de influência, vantagem, direcionamento comercial ou benefício particular.</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Qualquer apoio ou patrocínio deve ser registrado, formalizado e possuir contrapartida mensurável e legítima.</a:t>
            </a:r>
          </a:p>
          <a:p>
            <a:pPr>
              <a:tabLst>
                <a:tab pos="0" algn="l"/>
              </a:tabLst>
            </a:pPr>
            <a:endParaRPr lang="pt-BR" sz="1200" dirty="0">
              <a:solidFill>
                <a:schemeClr val="dk1"/>
              </a:solidFill>
              <a:latin typeface="Aptos"/>
              <a:ea typeface="Calibri"/>
            </a:endParaRPr>
          </a:p>
          <a:p>
            <a:pPr>
              <a:tabLst>
                <a:tab pos="0" algn="l"/>
              </a:tabLst>
            </a:pPr>
            <a:r>
              <a:rPr lang="pt-BR" sz="1400" b="1" dirty="0">
                <a:solidFill>
                  <a:schemeClr val="dk1"/>
                </a:solidFill>
                <a:latin typeface="Aptos"/>
                <a:ea typeface="Calibri"/>
              </a:rPr>
              <a:t>10.2 Brindes, presentes e vantagens</a:t>
            </a:r>
            <a:endParaRPr lang="pt-BR" sz="14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É vedado que colaboradores, gestores, prestadores de serviço e fornecedores ofereçam, solicitem ou aceitem:</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Brindes, presentes ou gratificações acima de valor simbólico;</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Pagamentos, vantagens, favores ou benefícios de qualquer natureza;</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Convites, viagens, hospedagens ou hospitalidades que possam suscitar conflito de interesses ou aparência de vantagem indevida.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b="1" dirty="0">
                <a:solidFill>
                  <a:schemeClr val="dk1"/>
                </a:solidFill>
                <a:latin typeface="Aptos"/>
                <a:ea typeface="Calibri"/>
              </a:rPr>
              <a:t>Exceções:</a:t>
            </a:r>
            <a:r>
              <a:rPr lang="pt-BR" sz="1200" dirty="0">
                <a:solidFill>
                  <a:schemeClr val="dk1"/>
                </a:solidFill>
                <a:latin typeface="Aptos"/>
                <a:ea typeface="Calibri"/>
              </a:rPr>
              <a:t> São admitidos apenas itens de baixo valor e sem finalidade comercial, tais como materiais institucionais simples, de conteúdo profissional, gráficos, como canetas, calendários e agendas, sem expectativa de contrapartida.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25451"/>
            <a:ext cx="57805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10. RELAÇÕES INSTITUCIONAIS, ÉTICA E INTERAÇÕES COM TERCEIROS E FORNECEDORES</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37240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9;p15">
            <a:extLst>
              <a:ext uri="{FF2B5EF4-FFF2-40B4-BE49-F238E27FC236}">
                <a16:creationId xmlns:a16="http://schemas.microsoft.com/office/drawing/2014/main" id="{FE0E1A6E-D23F-86B0-D30B-BF4A35EEF5F6}"/>
              </a:ext>
            </a:extLst>
          </p:cNvPr>
          <p:cNvSpPr/>
          <p:nvPr/>
        </p:nvSpPr>
        <p:spPr>
          <a:xfrm>
            <a:off x="378972" y="962821"/>
            <a:ext cx="5354171" cy="923330"/>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11. CONTINGENCIAMENTO DO CONFLITO DE INTERESSES E PROTEÇÃO À INTEGRIDADE NAS RELAÇÕES COM FORNECEDORES E TERCEIROS</a:t>
            </a:r>
            <a:endParaRPr lang="pt-BR" sz="1800" b="0" u="none" strike="noStrike" dirty="0">
              <a:solidFill>
                <a:srgbClr val="000000"/>
              </a:solidFill>
              <a:effectLst/>
              <a:uFillTx/>
              <a:latin typeface="Aptos"/>
            </a:endParaRPr>
          </a:p>
        </p:txBody>
      </p:sp>
      <p:sp>
        <p:nvSpPr>
          <p:cNvPr id="6" name="Google Shape;98;p15">
            <a:extLst>
              <a:ext uri="{FF2B5EF4-FFF2-40B4-BE49-F238E27FC236}">
                <a16:creationId xmlns:a16="http://schemas.microsoft.com/office/drawing/2014/main" id="{4059C969-3858-4EDE-07D9-DB8975F7B5D6}"/>
              </a:ext>
            </a:extLst>
          </p:cNvPr>
          <p:cNvSpPr/>
          <p:nvPr/>
        </p:nvSpPr>
        <p:spPr>
          <a:xfrm>
            <a:off x="378974" y="1886151"/>
            <a:ext cx="6100054" cy="634344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Os fornecedores e terceiros, incluindo prestadores de serviço, parceiros comerciais e quaisquer pessoas físicas ou jurídicas que mantenham vínculo contratual, direto ou indireto, com a LIVEMED, devem atuar com ética, boa-fé, transparência e integridade, abstendo-se de práticas que possam gerar conflito de interesses real, potencial ou aparente.</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Configura-se conflito de interesses toda situação em que interesses pessoais, financeiros, comerciais, familiares, societários, políticos ou relacionais dos fornecedores e terceiros, de seus sócios, administradores, representantes ou colaboradores, interfiram, ou possam interferir, na imparcialidade, independência ou lisura das decisões comerciais, administrativas ou estratégicas relacionadas à LIVEMED.</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É expressamente vedado aos fornecedores e terceiros adotar condutas que gerem favorecimento indevido, tratamento diferenciado, dependência econômica artificial ou qualquer forma de influência imprópria sobre decisões da LIVEMED, inclusive por meio de benefícios, vantagens, comissões, presentes, hospitalidades, patrocínios ou incentivos de qualquer natureza.</a:t>
            </a:r>
          </a:p>
          <a:p>
            <a:pPr>
              <a:lnSpc>
                <a:spcPct val="100000"/>
              </a:lnSpc>
              <a:tabLst>
                <a:tab pos="0" algn="l"/>
              </a:tabLst>
            </a:pPr>
            <a:endParaRPr lang="pt-BR" sz="1200" dirty="0">
              <a:solidFill>
                <a:schemeClr val="dk1"/>
              </a:solidFill>
              <a:latin typeface="Aptos"/>
              <a:ea typeface="Calibri"/>
            </a:endParaRPr>
          </a:p>
          <a:p>
            <a:pPr>
              <a:lnSpc>
                <a:spcPct val="100000"/>
              </a:lnSpc>
              <a:tabLst>
                <a:tab pos="0" algn="l"/>
              </a:tabLst>
            </a:pPr>
            <a:r>
              <a:rPr lang="pt-BR" sz="1200" b="0" u="none" strike="noStrike" dirty="0">
                <a:solidFill>
                  <a:schemeClr val="dk1"/>
                </a:solidFill>
                <a:effectLst/>
                <a:uFillTx/>
                <a:latin typeface="Aptos"/>
                <a:ea typeface="Calibri"/>
              </a:rPr>
              <a:t>Podem caracterizar conflito de interesses, entre outras situações:</a:t>
            </a:r>
            <a:endParaRPr lang="pt-BR" sz="1200" b="0" u="none" strike="noStrike" dirty="0">
              <a:solidFill>
                <a:srgbClr val="000000"/>
              </a:solidFill>
              <a:effectLst/>
              <a:uFillTx/>
              <a:latin typeface="Aptos"/>
            </a:endParaRPr>
          </a:p>
          <a:p>
            <a:pPr marL="457200">
              <a:lnSpc>
                <a:spcPct val="100000"/>
              </a:lnSpc>
              <a:tabLst>
                <a:tab pos="0" algn="l"/>
              </a:tabLst>
            </a:pP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Relações de parentesco, vínculo pessoal ou relacionamento íntimo com colaboradores, gestores ou decisores da LIVEMED;</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Participação societária, interesse financeiro ou vínculo profissional com empresas concorrentes, clientes ou outros fornecedores ou terceiros que possam afetar a imparcialidade da relação comercial;</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Exercício de atividades paralelas ou prestação de serviços que comprometam a independência ou gerem influência indevida;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Utilização de informações, recursos, bens, sistemas ou estruturas da LIVEMED para fins pessoais ou de terceiros;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Tentativa de influenciar decisões por meio de benefícios indevidos ou vantagens não autorizadas;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Manifestações públicas que possam ser interpretadas como posicionamento institucional da LIVEMED sem autorização.</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4193424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98;p15">
            <a:extLst>
              <a:ext uri="{FF2B5EF4-FFF2-40B4-BE49-F238E27FC236}">
                <a16:creationId xmlns:a16="http://schemas.microsoft.com/office/drawing/2014/main" id="{4059C969-3858-4EDE-07D9-DB8975F7B5D6}"/>
              </a:ext>
            </a:extLst>
          </p:cNvPr>
          <p:cNvSpPr/>
          <p:nvPr/>
        </p:nvSpPr>
        <p:spPr>
          <a:xfrm>
            <a:off x="378974" y="1096372"/>
            <a:ext cx="6100054" cy="228565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Nenhum interesse privado dos fornecedores e terceiros deve prevalecer sobre os princípios da ética, da legalidade, da transparência e da lealdade contratual, nem comprometer a reputação, a integridade ou os interesses da LIVEMED.</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Sempre que houver situação real, potencial ou aparente de conflito de interesses, os fornecedores e terceiros deverão comunicar o fato de forma imediata, completa e transparente à LIVEMED, abstendo-se de praticar qualquer ato até a avaliação e orientação formal da empresa.</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O descumprimento desta condição geral poderá resultar na aplicação das penalidades contratuais cabíveis, inclusive rescisão contratual, sem prejuízo da adoção das medidas legais aplicáveis.</a:t>
            </a:r>
            <a:endParaRPr lang="pt-BR" sz="1200" b="0" u="none" strike="noStrike" dirty="0">
              <a:solidFill>
                <a:srgbClr val="000000"/>
              </a:solidFill>
              <a:effectLst/>
              <a:uFillTx/>
              <a:latin typeface="Aptos"/>
            </a:endParaRPr>
          </a:p>
        </p:txBody>
      </p:sp>
      <p:sp>
        <p:nvSpPr>
          <p:cNvPr id="4" name="Google Shape;98;p15">
            <a:extLst>
              <a:ext uri="{FF2B5EF4-FFF2-40B4-BE49-F238E27FC236}">
                <a16:creationId xmlns:a16="http://schemas.microsoft.com/office/drawing/2014/main" id="{F0F7C1D9-E44A-5F96-53BE-62A097F019BF}"/>
              </a:ext>
            </a:extLst>
          </p:cNvPr>
          <p:cNvSpPr/>
          <p:nvPr/>
        </p:nvSpPr>
        <p:spPr>
          <a:xfrm>
            <a:off x="378974" y="4160982"/>
            <a:ext cx="6050855" cy="1751303"/>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Todos os vinculados devem respeitar a dignidade, a privacidade e os direitos fundamentais de todas as pessoas com as quais interagem.</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Não admitimos, sob nenhuma circunstância, qualquer forma de assédio sexual, discriminação, preconceito ou conduta abusiva, seja com base em origem étnica, gênero, identidade ou orientação sexual, idade, deficiência, religião, convicção política, aparência física ou qualquer outro fator que atente contra a dignidade humana, independentemente de vínculo da vítima. São expressamente vedadas as seguintes condutas: </a:t>
            </a:r>
            <a:endParaRPr lang="pt-BR" sz="1200" b="0" u="none" strike="noStrike" dirty="0">
              <a:solidFill>
                <a:srgbClr val="000000"/>
              </a:solidFill>
              <a:effectLst/>
              <a:uFillTx/>
              <a:latin typeface="Aptos"/>
            </a:endParaRPr>
          </a:p>
        </p:txBody>
      </p:sp>
      <p:sp>
        <p:nvSpPr>
          <p:cNvPr id="7" name="Google Shape;99;p15">
            <a:extLst>
              <a:ext uri="{FF2B5EF4-FFF2-40B4-BE49-F238E27FC236}">
                <a16:creationId xmlns:a16="http://schemas.microsoft.com/office/drawing/2014/main" id="{97F23F89-2114-1B03-AFCA-C89B0AE449D3}"/>
              </a:ext>
            </a:extLst>
          </p:cNvPr>
          <p:cNvSpPr/>
          <p:nvPr/>
        </p:nvSpPr>
        <p:spPr>
          <a:xfrm>
            <a:off x="378972" y="3514651"/>
            <a:ext cx="5646047"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12. COMBATE AO ASSÉDIO SEXUAL, ASSÉDIO MORAL E DISCRIMINAÇÃO </a:t>
            </a:r>
            <a:endParaRPr lang="pt-BR" sz="1800" b="0" u="none" strike="noStrike" dirty="0">
              <a:solidFill>
                <a:srgbClr val="000000"/>
              </a:solidFill>
              <a:effectLst/>
              <a:uFillTx/>
              <a:latin typeface="Aptos"/>
            </a:endParaRPr>
          </a:p>
        </p:txBody>
      </p:sp>
      <p:sp>
        <p:nvSpPr>
          <p:cNvPr id="12" name="Retângulo: Cantos Arredondados 5">
            <a:extLst>
              <a:ext uri="{FF2B5EF4-FFF2-40B4-BE49-F238E27FC236}">
                <a16:creationId xmlns:a16="http://schemas.microsoft.com/office/drawing/2014/main" id="{F1A05FE7-1775-DEE7-F7EC-7DD9F0460789}"/>
              </a:ext>
            </a:extLst>
          </p:cNvPr>
          <p:cNvSpPr/>
          <p:nvPr/>
        </p:nvSpPr>
        <p:spPr>
          <a:xfrm>
            <a:off x="321372" y="6040335"/>
            <a:ext cx="1362100" cy="21600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13" name="Google Shape;184;p26">
            <a:extLst>
              <a:ext uri="{FF2B5EF4-FFF2-40B4-BE49-F238E27FC236}">
                <a16:creationId xmlns:a16="http://schemas.microsoft.com/office/drawing/2014/main" id="{B649B261-C886-8B60-9CB7-9B1D1686B6AE}"/>
              </a:ext>
            </a:extLst>
          </p:cNvPr>
          <p:cNvSpPr/>
          <p:nvPr/>
        </p:nvSpPr>
        <p:spPr>
          <a:xfrm>
            <a:off x="378972" y="6011345"/>
            <a:ext cx="6100054" cy="1477328"/>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200" b="1" u="none" strike="noStrike" dirty="0">
                <a:solidFill>
                  <a:srgbClr val="FFFFFF"/>
                </a:solidFill>
                <a:effectLst/>
                <a:uFillTx/>
                <a:latin typeface="Aptos"/>
                <a:ea typeface="Calibri"/>
              </a:rPr>
              <a:t>Assédio Sexual</a:t>
            </a:r>
            <a:endParaRPr lang="pt-BR" sz="12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Compreende toda conduta de natureza sexual, verbal, gestual ou física, imposta ou indesejada, que constranja, intimide ou ofenda a dignidade da vítima.</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Pode ocorrer de forma presencial, virtual ou por qualquer outro meio, sendo vedado ao profissional propor, insinuar ou manter relação de conotação sexual com pacientes, colegas ou subordinados, em qualquer contexto profissional.</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3767558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D3C16E5B-19AC-31EF-BBC3-4E148727C373}"/>
              </a:ext>
            </a:extLst>
          </p:cNvPr>
          <p:cNvSpPr/>
          <p:nvPr/>
        </p:nvSpPr>
        <p:spPr>
          <a:xfrm>
            <a:off x="321372" y="2388210"/>
            <a:ext cx="1288550" cy="21600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600" b="0" u="none" strike="noStrike">
              <a:solidFill>
                <a:schemeClr val="lt1"/>
              </a:solidFill>
              <a:effectLst/>
              <a:uFillTx/>
              <a:latin typeface="Aptos"/>
            </a:endParaRPr>
          </a:p>
        </p:txBody>
      </p:sp>
      <p:sp>
        <p:nvSpPr>
          <p:cNvPr id="12" name="Retângulo: Cantos Arredondados 5">
            <a:extLst>
              <a:ext uri="{FF2B5EF4-FFF2-40B4-BE49-F238E27FC236}">
                <a16:creationId xmlns:a16="http://schemas.microsoft.com/office/drawing/2014/main" id="{F1A05FE7-1775-DEE7-F7EC-7DD9F0460789}"/>
              </a:ext>
            </a:extLst>
          </p:cNvPr>
          <p:cNvSpPr/>
          <p:nvPr/>
        </p:nvSpPr>
        <p:spPr>
          <a:xfrm>
            <a:off x="321372" y="1185906"/>
            <a:ext cx="1362100" cy="21600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13" name="Google Shape;184;p26">
            <a:extLst>
              <a:ext uri="{FF2B5EF4-FFF2-40B4-BE49-F238E27FC236}">
                <a16:creationId xmlns:a16="http://schemas.microsoft.com/office/drawing/2014/main" id="{B649B261-C886-8B60-9CB7-9B1D1686B6AE}"/>
              </a:ext>
            </a:extLst>
          </p:cNvPr>
          <p:cNvSpPr/>
          <p:nvPr/>
        </p:nvSpPr>
        <p:spPr>
          <a:xfrm>
            <a:off x="378972" y="1156916"/>
            <a:ext cx="6009302" cy="3046988"/>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200" b="1" u="none" strike="noStrike" dirty="0">
                <a:solidFill>
                  <a:srgbClr val="FFFFFF"/>
                </a:solidFill>
                <a:effectLst/>
                <a:uFillTx/>
                <a:latin typeface="Aptos"/>
                <a:ea typeface="Calibri"/>
              </a:rPr>
              <a:t>Assédio Moral</a:t>
            </a:r>
            <a:endParaRPr lang="pt-BR" sz="12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Configura-se como toda conduta abusiva, manifestada por gestos, palavras, comportamentos, atitudes ou escritos, que ocorra de repetitiva e intencional, capaz de causar dano à integridade psíquica, moral ou física do indivíduo, afetando seu equilíbrio emocional ou suas condições de trabalho.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1" u="none" strike="noStrike" dirty="0">
                <a:solidFill>
                  <a:srgbClr val="FFFFFF"/>
                </a:solidFill>
                <a:effectLst/>
                <a:uFillTx/>
                <a:latin typeface="Aptos"/>
                <a:ea typeface="Calibri"/>
              </a:rPr>
              <a:t>Discriminação</a:t>
            </a:r>
            <a:endParaRPr lang="pt-BR" sz="12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 LIVEMED repudia veementemente qualquer forma de discriminação, preconceito ou assédio, comprometendo-se com a dignidade da pessoa humana. É estritamente proibida qualquer conduta discriminatória baseada em gênero, idade, orientação sexual, religião, raça, etnia, deficiência ou característica pessoal, devendo o princípio de não discriminação ser rigorosamente observado por todos os colaboradores em todas as interações, seja no atendimento ao paciente, nas relações de trabalho ou nas relações externas.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p:txBody>
      </p:sp>
      <p:sp>
        <p:nvSpPr>
          <p:cNvPr id="8" name="Google Shape;99;p15">
            <a:extLst>
              <a:ext uri="{FF2B5EF4-FFF2-40B4-BE49-F238E27FC236}">
                <a16:creationId xmlns:a16="http://schemas.microsoft.com/office/drawing/2014/main" id="{CE3A85BA-41DB-FE8A-B577-BFB38417234C}"/>
              </a:ext>
            </a:extLst>
          </p:cNvPr>
          <p:cNvSpPr/>
          <p:nvPr/>
        </p:nvSpPr>
        <p:spPr>
          <a:xfrm>
            <a:off x="378972" y="4232894"/>
            <a:ext cx="509490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13. POLÍTICA ANTICORRUPÇÃO, INTEGRIDADE E RELAÇÕES COM O PODER PÚBLICO</a:t>
            </a:r>
            <a:endParaRPr lang="pt-BR" sz="1800" dirty="0">
              <a:solidFill>
                <a:srgbClr val="000000"/>
              </a:solidFill>
              <a:latin typeface="Aptos"/>
            </a:endParaRPr>
          </a:p>
        </p:txBody>
      </p:sp>
      <p:sp>
        <p:nvSpPr>
          <p:cNvPr id="9" name="Google Shape;98;p15">
            <a:extLst>
              <a:ext uri="{FF2B5EF4-FFF2-40B4-BE49-F238E27FC236}">
                <a16:creationId xmlns:a16="http://schemas.microsoft.com/office/drawing/2014/main" id="{6B26781F-45CE-46A5-CBBA-2E095C2C2D87}"/>
              </a:ext>
            </a:extLst>
          </p:cNvPr>
          <p:cNvSpPr/>
          <p:nvPr/>
        </p:nvSpPr>
        <p:spPr>
          <a:xfrm>
            <a:off x="378974" y="4879225"/>
            <a:ext cx="6100054" cy="2949542"/>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A LIVEMED não aceita qualquer prática que configure corrupção, suborno, fraude, favorecimento indevido ou uso irregular da função para obtenção de vantagens particulares praticadas por pessoas vinculadas a ela.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Todos os funcionários, colaboradores, prestadores de serviço e fornecedores que atuam em nome da empresa, independentemente do tipo de contrato ou vínculo, estão integralmente submetidos às seguintes legislações, normas e Políticas Internas de integridade </a:t>
            </a:r>
            <a:endParaRPr lang="pt-BR" sz="1200" dirty="0">
              <a:solidFill>
                <a:srgbClr val="000000"/>
              </a:solidFill>
              <a:latin typeface="Aptos"/>
            </a:endParaRPr>
          </a:p>
          <a:p>
            <a:pPr>
              <a:tabLst>
                <a:tab pos="0" algn="l"/>
              </a:tabLst>
            </a:pPr>
            <a:r>
              <a:rPr lang="pt-BR" sz="1200" dirty="0">
                <a:solidFill>
                  <a:schemeClr val="dk1"/>
                </a:solidFill>
                <a:latin typeface="Aptos"/>
                <a:ea typeface="Calibri"/>
              </a:rPr>
              <a:t>É terminantemente proibido a funcionários, colaboradores, terceiros e fornecedores:</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Prometer, oferecer, solicitar ou receber, direta ou indiretamente, qualquer vantagem indevida, pagamento, comissão, benefício, gratificação, presente, hospitalidade, reembolso atípico ou favor que possa influenciar decisões relacionadas a contratações, negociações, renovações, licitações ou qualquer ato de interesse da LIVEMED;</a:t>
            </a:r>
            <a:endParaRPr lang="pt-BR" sz="1200" dirty="0">
              <a:solidFill>
                <a:srgbClr val="000000"/>
              </a:solidFill>
              <a:latin typeface="Aptos"/>
            </a:endParaRPr>
          </a:p>
        </p:txBody>
      </p:sp>
    </p:spTree>
    <p:extLst>
      <p:ext uri="{BB962C8B-B14F-4D97-AF65-F5344CB8AC3E}">
        <p14:creationId xmlns:p14="http://schemas.microsoft.com/office/powerpoint/2010/main" val="3576798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98;p15">
            <a:extLst>
              <a:ext uri="{FF2B5EF4-FFF2-40B4-BE49-F238E27FC236}">
                <a16:creationId xmlns:a16="http://schemas.microsoft.com/office/drawing/2014/main" id="{4059C969-3858-4EDE-07D9-DB8975F7B5D6}"/>
              </a:ext>
            </a:extLst>
          </p:cNvPr>
          <p:cNvSpPr/>
          <p:nvPr/>
        </p:nvSpPr>
        <p:spPr>
          <a:xfrm>
            <a:off x="378974" y="1096372"/>
            <a:ext cx="6100054" cy="228565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257164" indent="-171510">
              <a:buClr>
                <a:srgbClr val="000000"/>
              </a:buClr>
              <a:buFont typeface="Calibri"/>
              <a:buChar char="●"/>
              <a:tabLst>
                <a:tab pos="0" algn="l"/>
              </a:tabLst>
            </a:pPr>
            <a:r>
              <a:rPr lang="pt-BR" sz="1200" dirty="0">
                <a:solidFill>
                  <a:schemeClr val="dk1"/>
                </a:solidFill>
                <a:latin typeface="Aptos"/>
                <a:ea typeface="Calibri"/>
              </a:rPr>
              <a:t>Utilizar a posição profissional, acesso interno, cargo ou influência para intermediar favorecimentos, obter vantagens, direcionar decisões ou influenciar indevidamente processos administrativos, financeiros, operacionais ou regulatórios da empresa;</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Receber ou conceder patrocínios, brindes, doações, convites, viagens ou qualquer item de valor que possa ser interpretado como tentativa de obter benefício indevido ou influenciar decisões corporativas;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Participar, facilitar ou compactuar com tráfico de influência, direcionamento de contratos, manipulação de concorrências, fraude documental, suborno, corrupção ativa ou passiva, ou qualquer prática ilícita que beneficie indivíduos, empresas, grupos internos ou externos;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Atuar em conluio com agentes públicos, privados ou fornecedores para obter vantagens pessoais ou favorecer terceiros em detrimento da LIVEMED ou da integridade dos processos internos;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Toda atuação profissional deve refletir honestidade, imparcialidade, transparência e probidade, preservando a credibilidade da LIVEMED e a confiança de seus clientes, parceiros, usuários e da sociedade.</a:t>
            </a:r>
            <a:endParaRPr lang="pt-BR" sz="1200" dirty="0">
              <a:solidFill>
                <a:srgbClr val="000000"/>
              </a:solidFill>
              <a:latin typeface="Aptos"/>
            </a:endParaRPr>
          </a:p>
        </p:txBody>
      </p:sp>
      <p:sp>
        <p:nvSpPr>
          <p:cNvPr id="4" name="Google Shape;98;p15">
            <a:extLst>
              <a:ext uri="{FF2B5EF4-FFF2-40B4-BE49-F238E27FC236}">
                <a16:creationId xmlns:a16="http://schemas.microsoft.com/office/drawing/2014/main" id="{F0F7C1D9-E44A-5F96-53BE-62A097F019BF}"/>
              </a:ext>
            </a:extLst>
          </p:cNvPr>
          <p:cNvSpPr/>
          <p:nvPr/>
        </p:nvSpPr>
        <p:spPr>
          <a:xfrm>
            <a:off x="378974" y="4160982"/>
            <a:ext cx="6050855" cy="357331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Essa proibição é especialmente rigorosa durante o período compreendido entre a publicação do edital e a homologação do certame, sendo o descumprimento passível de responsabilização nos termos da </a:t>
            </a:r>
            <a:r>
              <a:rPr lang="pt-BR" sz="1200" b="1" dirty="0">
                <a:solidFill>
                  <a:schemeClr val="dk1"/>
                </a:solidFill>
                <a:latin typeface="Aptos"/>
                <a:ea typeface="Calibri"/>
              </a:rPr>
              <a:t>Lei nº 12.846/2013 (Lei Anticorrupção)</a:t>
            </a:r>
            <a:r>
              <a:rPr lang="pt-BR" sz="1200" dirty="0">
                <a:solidFill>
                  <a:schemeClr val="dk1"/>
                </a:solidFill>
                <a:latin typeface="Aptos"/>
                <a:ea typeface="Calibri"/>
              </a:rPr>
              <a:t>, do </a:t>
            </a:r>
            <a:r>
              <a:rPr lang="pt-BR" sz="1200" b="1" dirty="0">
                <a:solidFill>
                  <a:schemeClr val="dk1"/>
                </a:solidFill>
                <a:latin typeface="Aptos"/>
                <a:ea typeface="Calibri"/>
              </a:rPr>
              <a:t>Decreto nº 11.129/2022</a:t>
            </a:r>
            <a:r>
              <a:rPr lang="pt-BR" sz="1200" dirty="0">
                <a:solidFill>
                  <a:schemeClr val="dk1"/>
                </a:solidFill>
                <a:latin typeface="Aptos"/>
                <a:ea typeface="Calibri"/>
              </a:rPr>
              <a:t> e das normas internas de integridade da empresa.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É terminantemente proibido realizar, autorizar ou tolerar pagamentos de facilitação em nome do Grupo </a:t>
            </a:r>
            <a:r>
              <a:rPr lang="pt-BR" sz="1200" dirty="0" err="1">
                <a:solidFill>
                  <a:schemeClr val="dk1"/>
                </a:solidFill>
                <a:latin typeface="Aptos"/>
                <a:ea typeface="Calibri"/>
              </a:rPr>
              <a:t>Livemed</a:t>
            </a:r>
            <a:r>
              <a:rPr lang="pt-BR" sz="1200" dirty="0">
                <a:solidFill>
                  <a:schemeClr val="dk1"/>
                </a:solidFill>
                <a:latin typeface="Aptos"/>
                <a:ea typeface="Calibri"/>
              </a:rPr>
              <a:t>.</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Pagamentos de facilitação consistem em valores, bens ou benefícios, ainda que de pequeno valor, oferecidos a agentes públicos com a finalidade de acelerar, garantir ou influenciar a execução de atos administrativos rotineiros para os quais já exista direito legal assegurado.</a:t>
            </a:r>
            <a:endParaRPr lang="pt-BR" sz="1200" dirty="0">
              <a:solidFill>
                <a:srgbClr val="000000"/>
              </a:solidFill>
              <a:latin typeface="Aptos"/>
            </a:endParaRPr>
          </a:p>
          <a:p>
            <a:pPr>
              <a:tabLst>
                <a:tab pos="0" algn="l"/>
              </a:tabLst>
            </a:pPr>
            <a:r>
              <a:rPr lang="pt-BR" sz="1200" dirty="0">
                <a:solidFill>
                  <a:schemeClr val="dk1"/>
                </a:solidFill>
                <a:latin typeface="Aptos"/>
                <a:ea typeface="Calibri"/>
              </a:rPr>
              <a:t>Qualquer tentativa de solicitação, pressão ou dúvida relacionada a esse tipo de conduta deve ser comunicada imediatamente ao gestor responsável e à área de Ética e Compliance do Grupo </a:t>
            </a:r>
            <a:r>
              <a:rPr lang="pt-BR" sz="1200" dirty="0" err="1">
                <a:solidFill>
                  <a:schemeClr val="dk1"/>
                </a:solidFill>
                <a:latin typeface="Aptos"/>
                <a:ea typeface="Calibri"/>
              </a:rPr>
              <a:t>Livemed</a:t>
            </a:r>
            <a:r>
              <a:rPr lang="pt-BR" sz="1200" dirty="0">
                <a:solidFill>
                  <a:schemeClr val="dk1"/>
                </a:solidFill>
                <a:latin typeface="Aptos"/>
                <a:ea typeface="Calibri"/>
              </a:rPr>
              <a:t>.</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Toda atuação profissional deve refletir honestidade, imparcialidade, transparência e probidade, preservando a credibilidade da LIVEMED e a confiança de seus clientes, parceiros, usuários e da sociedade.</a:t>
            </a:r>
            <a:endParaRPr lang="pt-BR" sz="1200" dirty="0">
              <a:solidFill>
                <a:srgbClr val="000000"/>
              </a:solidFill>
              <a:latin typeface="Aptos"/>
            </a:endParaRPr>
          </a:p>
        </p:txBody>
      </p:sp>
    </p:spTree>
    <p:extLst>
      <p:ext uri="{BB962C8B-B14F-4D97-AF65-F5344CB8AC3E}">
        <p14:creationId xmlns:p14="http://schemas.microsoft.com/office/powerpoint/2010/main" val="391817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99;p28">
            <a:extLst>
              <a:ext uri="{FF2B5EF4-FFF2-40B4-BE49-F238E27FC236}">
                <a16:creationId xmlns:a16="http://schemas.microsoft.com/office/drawing/2014/main" id="{812A87F9-17BC-3BB1-AA69-DCC73439BA42}"/>
              </a:ext>
            </a:extLst>
          </p:cNvPr>
          <p:cNvSpPr/>
          <p:nvPr/>
        </p:nvSpPr>
        <p:spPr>
          <a:xfrm>
            <a:off x="378972" y="1150998"/>
            <a:ext cx="6100054" cy="4807841"/>
          </a:xfrm>
          <a:prstGeom prst="roundRect">
            <a:avLst>
              <a:gd name="adj" fmla="val 8608"/>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200;p28">
            <a:extLst>
              <a:ext uri="{FF2B5EF4-FFF2-40B4-BE49-F238E27FC236}">
                <a16:creationId xmlns:a16="http://schemas.microsoft.com/office/drawing/2014/main" id="{2F91D0F5-9F73-81A0-52F0-1EA445D328A6}"/>
              </a:ext>
            </a:extLst>
          </p:cNvPr>
          <p:cNvSpPr/>
          <p:nvPr/>
        </p:nvSpPr>
        <p:spPr>
          <a:xfrm>
            <a:off x="696852" y="1292760"/>
            <a:ext cx="5589648" cy="4524315"/>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200" b="1" u="none" strike="noStrike" dirty="0">
                <a:solidFill>
                  <a:schemeClr val="lt1"/>
                </a:solidFill>
                <a:effectLst/>
                <a:uFillTx/>
                <a:latin typeface="Aptos"/>
                <a:ea typeface="Calibri"/>
              </a:rPr>
              <a:t>OBRIGAÇÕES ESSENCIAIS</a:t>
            </a: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Abster-se de oferecer, prometer, solicitar ou aceitar qualquer benefício, vantagem, presente, pagamento ou favorecimento que possa comprometer — ou aparentar comprometer — a independência, a imparcialidade ou o interesse institucional da LIVEMED.</a:t>
            </a: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Comunicar imediatamente ao setor de Compliance qualquer tentativa, oferta, abordagem, sugestão ou situação que possa caracterizar suborno, corrupção, fraude, favorecimento ou conflito de interesses.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Não utilizar a função, cargo, informação interna ou recursos corporativos para obtenção de vantagem pessoal ou para favorecer terceiros, direta ou indiretamente.</a:t>
            </a: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Recusar convites, hospitalidades, viagens, brindes ou benefícios que ultrapassem o limite institucional permitido ou que possam ser interpretados como instrumento de influência indevida.</a:t>
            </a: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Atuar com total transparência em processos internos e externos, evitando interferências, manipulações, omissões, direcionamentos ou qualquer conduta que gere prejuízo ou risco reputacional à empresa.</a:t>
            </a: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Cumprir integralmente as leis anticorrupção, as normas internas de integridade e as determinações do Programa de Compliance da LIVEMED, independentemente do vínculo contratual.</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2248217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Forma&#10;&#10;O conteúdo gerado por IA pode estar incorreto.">
            <a:extLst>
              <a:ext uri="{FF2B5EF4-FFF2-40B4-BE49-F238E27FC236}">
                <a16:creationId xmlns:a16="http://schemas.microsoft.com/office/drawing/2014/main" id="{8DB27BAB-B99B-D94F-5EE4-1EE46869F63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4" y="1394783"/>
            <a:ext cx="6050855" cy="477350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Qualquer pessoa que presencie, sofra ou suspeite de práticas de assédio, discriminação, violência moral ou qualquer violação às normas éticas e políticas internas da LIVEMED deve comunicar o fato, de forma segura, confidencial e anônima, por meio dos seguintes canais oficiais:</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 fato será encaminhado ao Conselho de Ética e Compliance para tratamento o qual observará os</a:t>
            </a:r>
            <a:r>
              <a:rPr lang="pt-BR" sz="1200" dirty="0">
                <a:solidFill>
                  <a:srgbClr val="000000"/>
                </a:solidFill>
                <a:latin typeface="Aptos"/>
              </a:rPr>
              <a:t> </a:t>
            </a:r>
            <a:r>
              <a:rPr lang="pt-BR" sz="1200" dirty="0">
                <a:solidFill>
                  <a:schemeClr val="dk1"/>
                </a:solidFill>
                <a:latin typeface="Aptos"/>
                <a:ea typeface="Calibri"/>
              </a:rPr>
              <a:t>seguintes princípios: </a:t>
            </a:r>
            <a:endParaRPr lang="pt-BR" sz="1200" dirty="0">
              <a:solidFill>
                <a:srgbClr val="000000"/>
              </a:solidFill>
              <a:latin typeface="Aptos"/>
              <a:ea typeface="Calibri"/>
            </a:endParaRPr>
          </a:p>
          <a:p>
            <a:pPr>
              <a:tabLst>
                <a:tab pos="0" algn="l"/>
              </a:tabLst>
            </a:pP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Confidencialidade e anonimato;</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Proteção contra a retaliação (vedação a punições, represálias ou discriminações pelo uso do canal);</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Imparcialidade, independência e devido processo (apuração técnica, contraditório e ampla defesa);</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Transparência e rastreabilidade (número de protocolo, etapas e prazos);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Conformidade com a LGPD (finalidade, necessidade, segurança, retenção limitada dos dados).</a:t>
            </a:r>
            <a:endParaRPr lang="pt-BR" sz="1200" dirty="0">
              <a:solidFill>
                <a:srgbClr val="000000"/>
              </a:solidFill>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254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14. CANAL DE ESCUTA</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pic>
        <p:nvPicPr>
          <p:cNvPr id="5" name="Imagem 4">
            <a:extLst>
              <a:ext uri="{FF2B5EF4-FFF2-40B4-BE49-F238E27FC236}">
                <a16:creationId xmlns:a16="http://schemas.microsoft.com/office/drawing/2014/main" id="{6C5B8F8E-E75A-1560-B9FE-66A90CCA18DA}"/>
              </a:ext>
            </a:extLst>
          </p:cNvPr>
          <p:cNvPicPr/>
          <p:nvPr/>
        </p:nvPicPr>
        <p:blipFill>
          <a:blip r:embed="rId3"/>
          <a:stretch/>
        </p:blipFill>
        <p:spPr>
          <a:xfrm>
            <a:off x="469900" y="2355327"/>
            <a:ext cx="2419198" cy="364493"/>
          </a:xfrm>
          <a:prstGeom prst="rect">
            <a:avLst/>
          </a:prstGeom>
          <a:noFill/>
          <a:ln w="0">
            <a:noFill/>
          </a:ln>
        </p:spPr>
      </p:pic>
      <p:pic>
        <p:nvPicPr>
          <p:cNvPr id="6" name="Imagem 5">
            <a:extLst>
              <a:ext uri="{FF2B5EF4-FFF2-40B4-BE49-F238E27FC236}">
                <a16:creationId xmlns:a16="http://schemas.microsoft.com/office/drawing/2014/main" id="{D46D0635-005A-1EFB-F2EC-A68B7D652C7B}"/>
              </a:ext>
            </a:extLst>
          </p:cNvPr>
          <p:cNvPicPr/>
          <p:nvPr/>
        </p:nvPicPr>
        <p:blipFill>
          <a:blip r:embed="rId4"/>
          <a:stretch/>
        </p:blipFill>
        <p:spPr>
          <a:xfrm>
            <a:off x="469900" y="2811811"/>
            <a:ext cx="3024000" cy="370944"/>
          </a:xfrm>
          <a:prstGeom prst="rect">
            <a:avLst/>
          </a:prstGeom>
          <a:noFill/>
          <a:ln w="0">
            <a:noFill/>
          </a:ln>
        </p:spPr>
      </p:pic>
    </p:spTree>
    <p:extLst>
      <p:ext uri="{BB962C8B-B14F-4D97-AF65-F5344CB8AC3E}">
        <p14:creationId xmlns:p14="http://schemas.microsoft.com/office/powerpoint/2010/main" val="3456528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3">
            <a:extLst>
              <a:ext uri="{FF2B5EF4-FFF2-40B4-BE49-F238E27FC236}">
                <a16:creationId xmlns:a16="http://schemas.microsoft.com/office/drawing/2014/main" id="{85ABE2BF-66CE-2DD0-EC49-88A767DCC0C0}"/>
              </a:ext>
            </a:extLst>
          </p:cNvPr>
          <p:cNvSpPr/>
          <p:nvPr/>
        </p:nvSpPr>
        <p:spPr>
          <a:xfrm>
            <a:off x="339701" y="3425085"/>
            <a:ext cx="1987574" cy="28800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3" name="Retângulo: Cantos Arredondados 3">
            <a:extLst>
              <a:ext uri="{FF2B5EF4-FFF2-40B4-BE49-F238E27FC236}">
                <a16:creationId xmlns:a16="http://schemas.microsoft.com/office/drawing/2014/main" id="{401EFFF7-40C9-A3E3-ECAF-EAB1C0428868}"/>
              </a:ext>
            </a:extLst>
          </p:cNvPr>
          <p:cNvSpPr/>
          <p:nvPr/>
        </p:nvSpPr>
        <p:spPr>
          <a:xfrm>
            <a:off x="339701" y="2118551"/>
            <a:ext cx="1939950" cy="28800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339657"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15. UTILIZAÇÃO DE EQUIPAMENTOS DA LIVEMED</a:t>
            </a:r>
            <a:endParaRPr lang="pt-BR" sz="1800"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389303"/>
            <a:ext cx="6100054" cy="637121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Os equipamentos fornecidos pela LIVEMED são de uso exclusivamente profissional e devem ser utilizados com zelo, responsabilidade e em conformidade com as normas internas da instituição. </a:t>
            </a:r>
          </a:p>
          <a:p>
            <a:pPr>
              <a:lnSpc>
                <a:spcPct val="100000"/>
              </a:lnSpc>
              <a:tabLst>
                <a:tab pos="0" algn="l"/>
              </a:tabLst>
            </a:pPr>
            <a:endParaRPr lang="pt-BR" sz="1200" dirty="0">
              <a:solidFill>
                <a:schemeClr val="dk1"/>
              </a:solidFill>
              <a:latin typeface="Aptos"/>
              <a:ea typeface="Calibri"/>
            </a:endParaRPr>
          </a:p>
          <a:p>
            <a:pPr>
              <a:tabLst>
                <a:tab pos="0" algn="l"/>
              </a:tabLst>
            </a:pPr>
            <a:r>
              <a:rPr lang="pt-BR" sz="1200" b="1" dirty="0">
                <a:solidFill>
                  <a:srgbClr val="FFFFFF"/>
                </a:solidFill>
                <a:latin typeface="Aptos"/>
                <a:ea typeface="Calibri"/>
              </a:rPr>
              <a:t>É dever do profissional: </a:t>
            </a:r>
          </a:p>
          <a:p>
            <a:pPr>
              <a:lnSpc>
                <a:spcPct val="100000"/>
              </a:lnSpc>
              <a:tabLst>
                <a:tab pos="0" algn="l"/>
              </a:tabLst>
            </a:pPr>
            <a:endParaRPr lang="pt-BR" sz="14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Manter os equipamentos em bom estado de conservação;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Proteger o acesso com senhas seguras;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Comunicar imediatamente perdas, danos ou mau funcionamento;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Devolver os equipamentos ao término do vínculo ou quando solicitado. </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chemeClr val="dk1"/>
              </a:solidFill>
              <a:effectLst/>
              <a:uFillTx/>
              <a:latin typeface="Aptos"/>
              <a:ea typeface="Calibri"/>
            </a:endParaRPr>
          </a:p>
          <a:p>
            <a:pPr>
              <a:lnSpc>
                <a:spcPct val="100000"/>
              </a:lnSpc>
              <a:tabLst>
                <a:tab pos="0" algn="l"/>
              </a:tabLst>
            </a:pPr>
            <a:r>
              <a:rPr lang="pt-BR" sz="1200" b="1" u="none" strike="noStrike" dirty="0">
                <a:solidFill>
                  <a:srgbClr val="FFFFFF"/>
                </a:solidFill>
                <a:effectLst/>
                <a:uFillTx/>
                <a:latin typeface="Aptos"/>
                <a:ea typeface="Calibri"/>
              </a:rPr>
              <a:t>É vedado ao profissional:</a:t>
            </a:r>
            <a:r>
              <a:rPr lang="pt-BR" sz="1200" b="1" u="none" strike="noStrike" dirty="0">
                <a:solidFill>
                  <a:schemeClr val="dk1"/>
                </a:solidFill>
                <a:effectLst/>
                <a:uFillTx/>
                <a:latin typeface="Aptos"/>
                <a:ea typeface="Calibri"/>
              </a:rPr>
              <a:t> </a:t>
            </a:r>
            <a:endParaRPr lang="pt-BR" sz="1200" b="0" u="none" strike="noStrike" dirty="0">
              <a:solidFill>
                <a:srgbClr val="000000"/>
              </a:solidFill>
              <a:effectLst/>
              <a:uFillTx/>
              <a:latin typeface="Aptos"/>
            </a:endParaRPr>
          </a:p>
          <a:p>
            <a:pPr>
              <a:lnSpc>
                <a:spcPct val="100000"/>
              </a:lnSpc>
              <a:tabLst>
                <a:tab pos="0" algn="l"/>
              </a:tabLst>
            </a:pPr>
            <a:endParaRPr lang="pt-BR" sz="14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Utilizar os equipamentos para fins pessoais, políticos ou alheios à função médica;</a:t>
            </a:r>
            <a:endParaRPr lang="pt-BR" sz="1200" b="0" u="none" strike="noStrike" dirty="0">
              <a:solidFill>
                <a:srgbClr val="000000"/>
              </a:solidFill>
              <a:effectLst/>
              <a:uFillTx/>
              <a:latin typeface="Aptos"/>
            </a:endParaRPr>
          </a:p>
          <a:p>
            <a:pPr marL="457200" indent="-304920" algn="just">
              <a:lnSpc>
                <a:spcPct val="115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Compartilhar dispositivos ou credenciais com terceiros;</a:t>
            </a:r>
            <a:endParaRPr lang="pt-BR" sz="1200" b="0" u="none" strike="noStrike" dirty="0">
              <a:solidFill>
                <a:srgbClr val="000000"/>
              </a:solidFill>
              <a:effectLst/>
              <a:uFillTx/>
              <a:latin typeface="Aptos"/>
            </a:endParaRPr>
          </a:p>
          <a:p>
            <a:pPr marL="457200" indent="-304920" algn="just">
              <a:lnSpc>
                <a:spcPct val="115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Instalar softwares ou aplicativos não autorizados;</a:t>
            </a:r>
            <a:endParaRPr lang="pt-BR" sz="1200" b="0" u="none" strike="noStrike" dirty="0">
              <a:solidFill>
                <a:srgbClr val="000000"/>
              </a:solidFill>
              <a:effectLst/>
              <a:uFillTx/>
              <a:latin typeface="Aptos"/>
            </a:endParaRPr>
          </a:p>
          <a:p>
            <a:pPr marL="457200" indent="-304920" algn="just">
              <a:lnSpc>
                <a:spcPct val="115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Desativar mecanismos de segurança, localização ou rastreamento;</a:t>
            </a:r>
            <a:endParaRPr lang="pt-BR" sz="1200" b="0" u="none" strike="noStrike" dirty="0">
              <a:solidFill>
                <a:srgbClr val="000000"/>
              </a:solidFill>
              <a:effectLst/>
              <a:uFillTx/>
              <a:latin typeface="Aptos"/>
            </a:endParaRPr>
          </a:p>
          <a:p>
            <a:pPr marL="457200" indent="-304920" algn="just">
              <a:lnSpc>
                <a:spcPct val="115000"/>
              </a:lnSpc>
              <a:spcAft>
                <a:spcPts val="799"/>
              </a:spcAft>
              <a:buClr>
                <a:srgbClr val="000000"/>
              </a:buClr>
              <a:buFont typeface="Calibri"/>
              <a:buChar char="●"/>
              <a:tabLst>
                <a:tab pos="0" algn="l"/>
              </a:tabLst>
            </a:pPr>
            <a:r>
              <a:rPr lang="pt-BR" sz="1200" b="0" u="none" strike="noStrike" dirty="0">
                <a:solidFill>
                  <a:schemeClr val="dk1"/>
                </a:solidFill>
                <a:effectLst/>
                <a:uFillTx/>
                <a:latin typeface="Aptos"/>
                <a:ea typeface="Calibri"/>
              </a:rPr>
              <a:t>Obstruir, apagar ou adulterar dados ou registros institucionais.</a:t>
            </a:r>
          </a:p>
          <a:p>
            <a:pPr marL="152280" algn="just">
              <a:lnSpc>
                <a:spcPct val="115000"/>
              </a:lnSpc>
              <a:spcAft>
                <a:spcPts val="799"/>
              </a:spcAft>
              <a:buClr>
                <a:srgbClr val="000000"/>
              </a:buClr>
              <a:tabLst>
                <a:tab pos="0" algn="l"/>
              </a:tabLst>
            </a:pPr>
            <a:endParaRPr lang="pt-BR" sz="1200" b="0" u="none" strike="noStrike" dirty="0">
              <a:solidFill>
                <a:schemeClr val="dk1"/>
              </a:solidFill>
              <a:effectLst/>
              <a:uFillTx/>
              <a:latin typeface="Aptos"/>
              <a:ea typeface="Calibri"/>
            </a:endParaRPr>
          </a:p>
          <a:p>
            <a:pPr>
              <a:lnSpc>
                <a:spcPct val="100000"/>
              </a:lnSpc>
              <a:tabLst>
                <a:tab pos="0" algn="l"/>
              </a:tabLst>
            </a:pPr>
            <a:r>
              <a:rPr lang="pt-BR" sz="1200" b="0" u="none" strike="noStrike" dirty="0">
                <a:solidFill>
                  <a:schemeClr val="dk1"/>
                </a:solidFill>
                <a:effectLst/>
                <a:uFillTx/>
                <a:latin typeface="Aptos"/>
                <a:ea typeface="Calibri"/>
              </a:rPr>
              <a:t>Os dispositivos institucionais podem ser monitorados para fins operacionais e de gestão, respeitadas as normas legais e de privacidade aplicáveis.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O descumprimento destas disposições poderá ensejar sanções disciplinares, contratuais e éticas, inclusive responsabilização civil e penal, conforme o caso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18925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panose="020B0004020202020204" pitchFamily="34" charset="0"/>
                <a:ea typeface="Calibri"/>
              </a:rPr>
              <a:t>16. TREINAMENTOS, CAPACITAÇÕES E PROGRAMAS DE INTEGRIDADE PARA TERCEIROS E FORNECEDORES</a:t>
            </a:r>
            <a:endParaRPr lang="pt-BR" sz="1800" b="0" u="none" strike="noStrike" dirty="0">
              <a:solidFill>
                <a:srgbClr val="000000"/>
              </a:solidFill>
              <a:effectLst/>
              <a:uFillTx/>
              <a:latin typeface="Aptos" panose="020B0004020202020204" pitchFamily="34" charset="0"/>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3" y="1666302"/>
            <a:ext cx="6100054" cy="637121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A LIVEMED poderá, a seu critério e de forma periódica ou eventual, convidar fornecedores e terceiros com vínculo contratual, direto ou indireto, a participar de treinamentos, capacitações e programas de aperfeiçoamento relacionados ao seu Código de Conduta, políticas internas, diretrizes de compliance, integridade corporativa e proteção de dados pessoais.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Os convites para participação nos treinamentos serão realizados de acordo com o objeto contratual, a natureza das atividades desempenhadas, o nível de interação com a LIVEMED e o grau de exposição a riscos regulatórios, éticos ou reputacionais, não sendo a participação obrigatória.</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As ações formativas têm por finalidade promover o alinhamento dos fornecedores e terceiros aos princípios éticos da LIVEMED, incentivando a adoção de boas práticas, a observância das normas internas e o cumprimento da legislação aplicável, especialmente no que se refere à integridade, à confidencialidade das informações e à proteção de dados pessoais e sensíveis.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Quando pertinente à natureza do vínculo ou à atividade contratada, os treinamentos poderão abranger temas específicos relacionados ao ambiente assistencial e regulatório, incluindo, entre outros: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Sigilo e confidencialidade das informações;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Integridade no tratamento de dados, inclusive dados de saúde;</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Boa-fé e ética nas interações institucionais;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Responsabilidade na comunicação e no uso de ferramentas digitais;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Manuseio de dados clínicos e informações sensíveis, em estrita conformidade com a Lei nº 13.709/2018 – Lei Geral de Proteção de Dados (LGPD).</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Embora a participação nos treinamentos seja facultativa, o comparecimento e o engajamento dos fornecedores e terceiros poderão ser considerados como critérios relevantes para a avaliação de desempenho, renovação contratual e manutenção do vínculo comercial, reforçando o compromisso com a ética, a integridade e as boas práticas de governança adotadas pela LIVEMED.</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3106914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b="1" u="none" strike="noStrike" dirty="0">
                <a:solidFill>
                  <a:srgbClr val="00538E"/>
                </a:solidFill>
                <a:effectLst/>
                <a:uFillTx/>
                <a:latin typeface="Aptos"/>
                <a:ea typeface="Calibri"/>
              </a:rPr>
              <a:t>17. PESSOAS EXPOSTAS POLITICAMENTE (PEP). JUSTIFICATIVA, CONCEITO E ABRANGÊNCIA</a:t>
            </a:r>
            <a:endParaRPr lang="pt-BR"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3" y="1666302"/>
            <a:ext cx="6100054" cy="3286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Considerando que a LIVEMED está sujeita à Lei de Licitações e Contratos Administrativos (Lei nº 14.133/2021) e que mantém atuação contínua junto à Administração Pública, a LIVEMED adota política de integridade e controles compatíveis com a Lei nº 9.613/1998 (prevenção e combate à lavagem de dinheiro e ao financiamento do terrorismo) e com a Lei nº 12.846/2013 (Lei Anticorrupção), contemplando mecanismos de prevenção, detecção e remediação de atos lesivos à Administração Pública, o que importa na identificação das Pessoas Expostas Politicamente (PEP).</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 Pessoa Exposta Politicamente (PEP) é quem exerce ou exerceu função pública relevante, no Brasil ou no exterior, assim consideradas pela Resolução Coaf nº 40, de 22 de novembro de 2021, art. 2º e § 1º e Leis 9.613/98 e Lei 12.846/2013. Para os mesmos fins, são igualmente tratados como PEP os familiares — parentes, na linha direta, até o segundo grau, o cônjuge, o companheiro, a companheira, o enteado e a enteada.  </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O enquadramento nessa condição deverá ser informado ao Compliance da LIVEMED com o qual houver vínculo, com a devida identificação do nível de envolvimento (por função pública, familiar ou pessoa jurídica vinculada a PEP).</a:t>
            </a:r>
            <a:endParaRPr lang="pt-BR" sz="1200" b="0" u="none" strike="noStrike" dirty="0">
              <a:solidFill>
                <a:srgbClr val="000000"/>
              </a:solidFill>
              <a:effectLst/>
              <a:uFillTx/>
              <a:latin typeface="Aptos"/>
            </a:endParaRPr>
          </a:p>
        </p:txBody>
      </p:sp>
      <p:sp>
        <p:nvSpPr>
          <p:cNvPr id="2" name="Google Shape;232;p32">
            <a:extLst>
              <a:ext uri="{FF2B5EF4-FFF2-40B4-BE49-F238E27FC236}">
                <a16:creationId xmlns:a16="http://schemas.microsoft.com/office/drawing/2014/main" id="{1005F4AB-1920-062D-71D9-4EE127E6A554}"/>
              </a:ext>
            </a:extLst>
          </p:cNvPr>
          <p:cNvSpPr/>
          <p:nvPr/>
        </p:nvSpPr>
        <p:spPr>
          <a:xfrm>
            <a:off x="378972" y="5481296"/>
            <a:ext cx="6100054" cy="1480942"/>
          </a:xfrm>
          <a:prstGeom prst="roundRect">
            <a:avLst>
              <a:gd name="adj" fmla="val 19935"/>
            </a:avLst>
          </a:prstGeom>
          <a:solidFill>
            <a:srgbClr val="757575"/>
          </a:solidFill>
          <a:ln w="0">
            <a:noFill/>
          </a:ln>
        </p:spPr>
        <p:style>
          <a:lnRef idx="0">
            <a:scrgbClr r="0" g="0" b="0"/>
          </a:lnRef>
          <a:fillRef idx="0">
            <a:scrgbClr r="0" g="0" b="0"/>
          </a:fillRef>
          <a:effectRef idx="0">
            <a:scrgbClr r="0" g="0" b="0"/>
          </a:effectRef>
          <a:fontRef idx="minor"/>
        </p:style>
        <p:txBody>
          <a:bodyPr tIns="91440" bIns="91440" anchor="ctr">
            <a:noAutofit/>
          </a:bodyPr>
          <a:lstStyle/>
          <a:p>
            <a:endParaRPr lang="pt-BR" sz="1400" b="0" u="none" strike="noStrike">
              <a:solidFill>
                <a:srgbClr val="FFFFFF"/>
              </a:solidFill>
              <a:effectLst/>
              <a:uFillTx/>
              <a:latin typeface="Arial"/>
            </a:endParaRPr>
          </a:p>
        </p:txBody>
      </p:sp>
      <p:sp>
        <p:nvSpPr>
          <p:cNvPr id="3" name="Google Shape;233;p32">
            <a:extLst>
              <a:ext uri="{FF2B5EF4-FFF2-40B4-BE49-F238E27FC236}">
                <a16:creationId xmlns:a16="http://schemas.microsoft.com/office/drawing/2014/main" id="{E6A47641-D31B-ABFE-A652-DA3DC3D0D765}"/>
              </a:ext>
            </a:extLst>
          </p:cNvPr>
          <p:cNvSpPr/>
          <p:nvPr/>
        </p:nvSpPr>
        <p:spPr>
          <a:xfrm>
            <a:off x="1486504" y="5575436"/>
            <a:ext cx="4826091" cy="129266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chemeClr val="lt1"/>
                </a:solidFill>
                <a:effectLst/>
                <a:uFillTx/>
                <a:latin typeface="Aptos"/>
                <a:ea typeface="Calibri"/>
              </a:rPr>
              <a:t>AVISO:</a:t>
            </a:r>
            <a:endParaRPr lang="pt-BR" sz="18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lt1"/>
                </a:solidFill>
                <a:effectLst/>
                <a:uFillTx/>
                <a:latin typeface="Aptos"/>
                <a:ea typeface="Calibri"/>
              </a:rPr>
              <a:t>A condição de PEP não configura juízo de valor nem acarreta qualquer prejuízo, restrição, nulidade ou invalidação de atos, contratos ou decisões. Tal identificação serve exclusivamente para fins de registro, diligência reforçada e tratamento no âmbito da Política de Compliance da LIVEMED.</a:t>
            </a:r>
            <a:endParaRPr lang="pt-BR" sz="1200" b="0" u="none" strike="noStrike" dirty="0">
              <a:solidFill>
                <a:srgbClr val="000000"/>
              </a:solidFill>
              <a:effectLst/>
              <a:uFillTx/>
              <a:latin typeface="Aptos"/>
            </a:endParaRPr>
          </a:p>
        </p:txBody>
      </p:sp>
      <p:pic>
        <p:nvPicPr>
          <p:cNvPr id="5" name="Google Shape;234;p32">
            <a:extLst>
              <a:ext uri="{FF2B5EF4-FFF2-40B4-BE49-F238E27FC236}">
                <a16:creationId xmlns:a16="http://schemas.microsoft.com/office/drawing/2014/main" id="{2FB964C5-0B86-512B-DC2E-F784F0521ED4}"/>
              </a:ext>
            </a:extLst>
          </p:cNvPr>
          <p:cNvPicPr/>
          <p:nvPr/>
        </p:nvPicPr>
        <p:blipFill>
          <a:blip r:embed="rId2"/>
          <a:stretch/>
        </p:blipFill>
        <p:spPr>
          <a:xfrm>
            <a:off x="612049" y="5674056"/>
            <a:ext cx="747878" cy="656894"/>
          </a:xfrm>
          <a:prstGeom prst="rect">
            <a:avLst/>
          </a:prstGeom>
          <a:noFill/>
          <a:ln w="0">
            <a:noFill/>
          </a:ln>
        </p:spPr>
      </p:pic>
    </p:spTree>
    <p:extLst>
      <p:ext uri="{BB962C8B-B14F-4D97-AF65-F5344CB8AC3E}">
        <p14:creationId xmlns:p14="http://schemas.microsoft.com/office/powerpoint/2010/main" val="3185138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Cantos Arredondados 6">
            <a:extLst>
              <a:ext uri="{FF2B5EF4-FFF2-40B4-BE49-F238E27FC236}">
                <a16:creationId xmlns:a16="http://schemas.microsoft.com/office/drawing/2014/main" id="{4E331925-8906-0174-70A3-67B3D6287E11}"/>
              </a:ext>
            </a:extLst>
          </p:cNvPr>
          <p:cNvSpPr/>
          <p:nvPr/>
        </p:nvSpPr>
        <p:spPr>
          <a:xfrm>
            <a:off x="329017" y="2565400"/>
            <a:ext cx="2808000" cy="3016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18. SANÇÕES E PENALIDADES APLICÁVEIS AOS DESTINATÁRIOS DESTE CÓDIGO</a:t>
            </a:r>
            <a:endParaRPr lang="pt-BR" sz="1800"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2" y="1666301"/>
            <a:ext cx="6100054" cy="428356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O descumprimento das regras instituídas por este Código de Ética e Conduta poderá ensejar a aplicação de sanções disciplinares, contratuais e legais, conforme a natureza do vínculo (funcionário, colaborador, prestador de serviço ou fornecedor).</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1" u="none" strike="noStrike" dirty="0">
                <a:solidFill>
                  <a:srgbClr val="FFFFFF"/>
                </a:solidFill>
                <a:effectLst/>
                <a:uFillTx/>
                <a:latin typeface="Aptos"/>
                <a:ea typeface="Calibri"/>
              </a:rPr>
              <a:t>A aplicação das medidas observará:</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endParaRPr lang="pt-BR" sz="3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 gravidade da infração;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 existência de dolo ou culpa;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 reincidência; </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O histórico disciplinar ou contratual;</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 extensão do dano;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O impacto sobre a integridade, a segurança da informação, o patrimônio e a reputação institucional;</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Eventual tentativa de fraude, obstrução de investigações ou prejuízo ao processo de apuração.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As penalidades poderão ser aplicadas de forma gradual, cumulativa ou direta, não havendo obrigatoriedade de progressão entre as etapas quando o fato demonstrar gravidade suficiente para medida imediata.</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2111043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marL="0" algn="l" rtl="0" eaLnBrk="1" latinLnBrk="0" hangingPunct="1">
              <a:spcBef>
                <a:spcPts val="0"/>
              </a:spcBef>
              <a:spcAft>
                <a:spcPts val="0"/>
              </a:spcAft>
              <a:tabLst>
                <a:tab pos="0" algn="l"/>
              </a:tabLst>
            </a:pPr>
            <a:r>
              <a:rPr lang="pt-BR" sz="1800" b="1" kern="1200" dirty="0">
                <a:solidFill>
                  <a:srgbClr val="00538E"/>
                </a:solidFill>
                <a:effectLst/>
                <a:latin typeface="Aptos" panose="020B0004020202020204" pitchFamily="34" charset="0"/>
                <a:ea typeface="Calibri" panose="020F0502020204030204" pitchFamily="34" charset="0"/>
                <a:cs typeface="+mn-cs"/>
              </a:rPr>
              <a:t>19. ATOS DE IMPROBIDADE, FRAUDES, VIOLAÇÃO DE CONTROLES E INDISCIPLINA GRAVE</a:t>
            </a:r>
            <a:endParaRPr lang="pt-BR" dirty="0">
              <a:effectLst/>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2" y="1666301"/>
            <a:ext cx="6100054" cy="272789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A LIVEMED tratará com rigor qualquer conduta que configure atos considerados graves, tais como: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Furto, fraude documental ou contábil;</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Falsificação ou manipulação de registros, dados, relatórios ou sistemas;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Conflitos de interesses ocultados;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Corrupção, suborno, favorecimento indevido ou recebimento de vantagens;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Assédio, discriminação ou retaliação;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Descumprimento deliberado de normas de segurança e proteção de dados;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Uso indevido de bens da empresa;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Desvio de finalidade ou uso indevido da função;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Obstrução de auditorias, investigações internas ou diligências de compliance;</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Char char="●"/>
              <a:tabLst>
                <a:tab pos="0" algn="l"/>
              </a:tabLst>
            </a:pPr>
            <a:r>
              <a:rPr lang="pt-BR" sz="1200" b="0" u="none" strike="noStrike" dirty="0">
                <a:solidFill>
                  <a:schemeClr val="dk1"/>
                </a:solidFill>
                <a:effectLst/>
                <a:uFillTx/>
                <a:latin typeface="Aptos"/>
                <a:ea typeface="Calibri"/>
              </a:rPr>
              <a:t>Conluio entre funcionários ou terceiros relacionados com a </a:t>
            </a:r>
            <a:r>
              <a:rPr lang="pt-BR" sz="1200" b="0" u="none" strike="noStrike" dirty="0" err="1">
                <a:solidFill>
                  <a:schemeClr val="dk1"/>
                </a:solidFill>
                <a:effectLst/>
                <a:uFillTx/>
                <a:latin typeface="Aptos"/>
                <a:ea typeface="Calibri"/>
              </a:rPr>
              <a:t>Livemed</a:t>
            </a:r>
            <a:r>
              <a:rPr lang="pt-BR" sz="1200" b="0" u="none" strike="noStrike" dirty="0">
                <a:solidFill>
                  <a:schemeClr val="dk1"/>
                </a:solidFill>
                <a:effectLst/>
                <a:uFillTx/>
                <a:latin typeface="Aptos"/>
                <a:ea typeface="Calibri"/>
              </a:rPr>
              <a:t> para fraude conjunta, incluindo fornecedores e credenciados médicos.</a:t>
            </a:r>
            <a:endParaRPr lang="pt-BR" sz="1200" b="0" u="none" strike="noStrike" dirty="0">
              <a:solidFill>
                <a:srgbClr val="000000"/>
              </a:solidFill>
              <a:effectLst/>
              <a:uFillTx/>
              <a:latin typeface="Aptos"/>
            </a:endParaRPr>
          </a:p>
        </p:txBody>
      </p:sp>
      <p:sp>
        <p:nvSpPr>
          <p:cNvPr id="2" name="Google Shape;99;p15">
            <a:extLst>
              <a:ext uri="{FF2B5EF4-FFF2-40B4-BE49-F238E27FC236}">
                <a16:creationId xmlns:a16="http://schemas.microsoft.com/office/drawing/2014/main" id="{2F3061EE-EBA1-D786-9BD1-DD46A9494F2A}"/>
              </a:ext>
            </a:extLst>
          </p:cNvPr>
          <p:cNvSpPr/>
          <p:nvPr/>
        </p:nvSpPr>
        <p:spPr>
          <a:xfrm>
            <a:off x="378972" y="4629834"/>
            <a:ext cx="59583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b="1" dirty="0">
                <a:solidFill>
                  <a:srgbClr val="00538E"/>
                </a:solidFill>
                <a:latin typeface="Aptos"/>
                <a:ea typeface="Calibri"/>
              </a:rPr>
              <a:t>20</a:t>
            </a:r>
            <a:r>
              <a:rPr lang="pt-BR" sz="1800" b="1" u="none" strike="noStrike" dirty="0">
                <a:solidFill>
                  <a:srgbClr val="00538E"/>
                </a:solidFill>
                <a:effectLst/>
                <a:uFillTx/>
                <a:latin typeface="Aptos"/>
                <a:ea typeface="Calibri"/>
              </a:rPr>
              <a:t>. SANÇÕES PARA FUNCIONÁRIOS E COLABORADORES INTERNOS</a:t>
            </a:r>
            <a:endParaRPr lang="pt-BR" sz="18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37CF8D6-1656-A9DA-A247-1E36EF039753}"/>
              </a:ext>
            </a:extLst>
          </p:cNvPr>
          <p:cNvSpPr/>
          <p:nvPr/>
        </p:nvSpPr>
        <p:spPr>
          <a:xfrm>
            <a:off x="378972" y="5276164"/>
            <a:ext cx="6100054" cy="272789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152280">
              <a:lnSpc>
                <a:spcPct val="115000"/>
              </a:lnSpc>
              <a:buClr>
                <a:srgbClr val="000000"/>
              </a:buClr>
            </a:pPr>
            <a:r>
              <a:rPr lang="pt-BR" sz="1200" dirty="0"/>
              <a:t>As sanções previstas neste Código poderão ser aplicadas </a:t>
            </a:r>
            <a:r>
              <a:rPr lang="pt-BR" sz="1200" b="1" dirty="0"/>
              <a:t>de forma isolada ou cumulativa</a:t>
            </a:r>
            <a:r>
              <a:rPr lang="pt-BR" sz="1200" dirty="0"/>
              <a:t>, não estando sujeitas a ordem sequencial ou progressiva obrigatória.</a:t>
            </a:r>
          </a:p>
          <a:p>
            <a:pPr marL="457200" indent="-304920">
              <a:lnSpc>
                <a:spcPct val="115000"/>
              </a:lnSpc>
              <a:buClr>
                <a:srgbClr val="000000"/>
              </a:buClr>
              <a:buFont typeface="Calibri"/>
              <a:buAutoNum type="romanUcPeriod"/>
            </a:pPr>
            <a:endParaRPr lang="pt-BR" sz="1200" b="1" u="none" strike="noStrike" dirty="0">
              <a:solidFill>
                <a:schemeClr val="dk1"/>
              </a:solidFill>
              <a:effectLst/>
              <a:uFillTx/>
              <a:latin typeface="Aptos"/>
              <a:ea typeface="Calibri"/>
            </a:endParaRPr>
          </a:p>
          <a:p>
            <a:pPr marL="457200" indent="-304920">
              <a:lnSpc>
                <a:spcPct val="115000"/>
              </a:lnSpc>
              <a:buClr>
                <a:srgbClr val="000000"/>
              </a:buClr>
              <a:buFont typeface="Calibri"/>
              <a:buAutoNum type="romanUcPeriod"/>
            </a:pPr>
            <a:r>
              <a:rPr lang="pt-BR" sz="1200" b="1" u="none" strike="noStrike" dirty="0">
                <a:solidFill>
                  <a:schemeClr val="dk1"/>
                </a:solidFill>
                <a:effectLst/>
                <a:uFillTx/>
                <a:latin typeface="Aptos"/>
                <a:ea typeface="Calibri"/>
              </a:rPr>
              <a:t>Advertência verbal ou escrita: </a:t>
            </a:r>
            <a:r>
              <a:rPr lang="pt-BR" sz="1200" b="0" u="none" strike="noStrike" dirty="0">
                <a:solidFill>
                  <a:schemeClr val="dk1"/>
                </a:solidFill>
                <a:effectLst/>
                <a:uFillTx/>
                <a:latin typeface="Aptos"/>
                <a:ea typeface="Calibri"/>
              </a:rPr>
              <a:t>Registrada no dossiê funcional, com ciência do colaborador;</a:t>
            </a:r>
          </a:p>
          <a:p>
            <a:pPr marL="457200" indent="-304920">
              <a:lnSpc>
                <a:spcPct val="115000"/>
              </a:lnSpc>
              <a:buClr>
                <a:srgbClr val="000000"/>
              </a:buClr>
              <a:buFont typeface="Calibri"/>
              <a:buAutoNum type="romanUcPeriod"/>
            </a:pPr>
            <a:endParaRPr lang="pt-BR" sz="1200" dirty="0">
              <a:solidFill>
                <a:srgbClr val="000000"/>
              </a:solidFill>
              <a:latin typeface="Aptos"/>
            </a:endParaRPr>
          </a:p>
          <a:p>
            <a:pPr marL="457200" indent="-304920">
              <a:lnSpc>
                <a:spcPct val="115000"/>
              </a:lnSpc>
              <a:buClr>
                <a:srgbClr val="000000"/>
              </a:buClr>
              <a:buFont typeface="Calibri"/>
              <a:buAutoNum type="romanUcPeriod"/>
            </a:pPr>
            <a:r>
              <a:rPr lang="pt-BR" sz="1200" b="1" u="none" strike="noStrike" dirty="0">
                <a:solidFill>
                  <a:schemeClr val="dk1"/>
                </a:solidFill>
                <a:effectLst/>
                <a:uFillTx/>
                <a:latin typeface="Aptos"/>
                <a:ea typeface="Calibri"/>
              </a:rPr>
              <a:t>Suspensão disciplinar: </a:t>
            </a:r>
            <a:r>
              <a:rPr lang="pt-BR" sz="1200" b="0" u="none" strike="noStrike" dirty="0">
                <a:solidFill>
                  <a:schemeClr val="dk1"/>
                </a:solidFill>
                <a:effectLst/>
                <a:uFillTx/>
                <a:latin typeface="Aptos"/>
                <a:ea typeface="Calibri"/>
              </a:rPr>
              <a:t>Afastamento temporário das atividades, com ou sem remuneração, conforme a legislação trabalhista e a gravidade da conduta;</a:t>
            </a:r>
          </a:p>
          <a:p>
            <a:pPr marL="457200" indent="-304920">
              <a:lnSpc>
                <a:spcPct val="115000"/>
              </a:lnSpc>
              <a:buClr>
                <a:srgbClr val="000000"/>
              </a:buClr>
              <a:buFont typeface="Calibri"/>
              <a:buAutoNum type="romanUcPeriod"/>
            </a:pPr>
            <a:endParaRPr lang="pt-BR" sz="1200" dirty="0">
              <a:solidFill>
                <a:srgbClr val="000000"/>
              </a:solidFill>
              <a:latin typeface="Aptos"/>
            </a:endParaRPr>
          </a:p>
          <a:p>
            <a:pPr marL="457200" indent="-304920">
              <a:lnSpc>
                <a:spcPct val="115000"/>
              </a:lnSpc>
              <a:buClr>
                <a:srgbClr val="000000"/>
              </a:buClr>
              <a:buFont typeface="Calibri"/>
              <a:buAutoNum type="romanUcPeriod"/>
            </a:pPr>
            <a:r>
              <a:rPr lang="pt-BR" sz="1200" b="1" u="none" strike="noStrike" dirty="0">
                <a:solidFill>
                  <a:schemeClr val="dk1"/>
                </a:solidFill>
                <a:effectLst/>
                <a:uFillTx/>
                <a:latin typeface="Aptos"/>
                <a:ea typeface="Calibri"/>
              </a:rPr>
              <a:t>Desligamento / Demissão por Justa Causa: </a:t>
            </a:r>
            <a:r>
              <a:rPr lang="pt-BR" sz="1200" b="0" u="none" strike="noStrike" dirty="0">
                <a:solidFill>
                  <a:schemeClr val="dk1"/>
                </a:solidFill>
                <a:effectLst/>
                <a:uFillTx/>
                <a:latin typeface="Aptos"/>
                <a:ea typeface="Calibri"/>
              </a:rPr>
              <a:t>Aplicável em casos de falta grave, atos de improbidade, fraude, corrupção, violência, assédio, violação de controles, quebra de sigilo, descumprimento de normas de compliance, ou qualquer conduta que torne insustentável a manutenção do vínculo empregatício.</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1433529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21. SANÇÕES PARA FORNECEDORES, TERCEIROS E PRESTADORES DE SERVIÇO</a:t>
            </a:r>
            <a:endParaRPr lang="pt-BR" sz="1800"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2" y="1666302"/>
            <a:ext cx="6100054" cy="346937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457200" indent="-304920" algn="just">
              <a:lnSpc>
                <a:spcPct val="115000"/>
              </a:lnSpc>
              <a:buClr>
                <a:srgbClr val="000000"/>
              </a:buClr>
              <a:buFont typeface="+mj-lt"/>
              <a:buAutoNum type="romanUcPeriod"/>
            </a:pPr>
            <a:r>
              <a:rPr lang="pt-BR" sz="1200" b="1" u="none" strike="noStrike" dirty="0">
                <a:solidFill>
                  <a:schemeClr val="dk1"/>
                </a:solidFill>
                <a:effectLst/>
                <a:uFillTx/>
                <a:latin typeface="Aptos"/>
                <a:ea typeface="Calibri"/>
              </a:rPr>
              <a:t>Advertência formal </a:t>
            </a:r>
            <a:r>
              <a:rPr lang="pt-BR" sz="1200" dirty="0">
                <a:solidFill>
                  <a:srgbClr val="000000"/>
                </a:solidFill>
                <a:latin typeface="Aptos"/>
              </a:rPr>
              <a:t>: </a:t>
            </a:r>
            <a:r>
              <a:rPr lang="pt-BR" sz="1200" b="0" u="none" strike="noStrike" dirty="0">
                <a:solidFill>
                  <a:schemeClr val="dk1"/>
                </a:solidFill>
                <a:effectLst/>
                <a:uFillTx/>
                <a:latin typeface="Aptos"/>
                <a:ea typeface="Calibri"/>
              </a:rPr>
              <a:t>Com determinação de ajuste imediato de conduta ou processos;</a:t>
            </a:r>
            <a:endParaRPr lang="pt-BR" sz="1200" dirty="0">
              <a:solidFill>
                <a:schemeClr val="dk1"/>
              </a:solidFill>
              <a:latin typeface="Aptos"/>
              <a:ea typeface="Calibri"/>
            </a:endParaRPr>
          </a:p>
          <a:p>
            <a:pPr marL="457200" indent="-304920" algn="just">
              <a:lnSpc>
                <a:spcPct val="115000"/>
              </a:lnSpc>
              <a:buClr>
                <a:srgbClr val="000000"/>
              </a:buClr>
              <a:buFont typeface="+mj-lt"/>
              <a:buAutoNum type="romanUcPeriod"/>
            </a:pPr>
            <a:r>
              <a:rPr lang="pt-BR" sz="1200" b="1" u="none" strike="noStrike" dirty="0">
                <a:solidFill>
                  <a:schemeClr val="dk1"/>
                </a:solidFill>
                <a:effectLst/>
                <a:uFillTx/>
                <a:latin typeface="Aptos"/>
                <a:ea typeface="Calibri"/>
              </a:rPr>
              <a:t>Substituição do profissional – </a:t>
            </a:r>
            <a:r>
              <a:rPr lang="pt-BR" sz="1200" dirty="0">
                <a:solidFill>
                  <a:schemeClr val="dk1"/>
                </a:solidFill>
                <a:latin typeface="Aptos"/>
                <a:ea typeface="Calibri"/>
              </a:rPr>
              <a:t>n</a:t>
            </a:r>
            <a:r>
              <a:rPr lang="pt-BR" sz="1200" b="0" u="none" strike="noStrike" dirty="0">
                <a:solidFill>
                  <a:schemeClr val="dk1"/>
                </a:solidFill>
                <a:effectLst/>
                <a:uFillTx/>
                <a:latin typeface="Aptos"/>
                <a:ea typeface="Calibri"/>
              </a:rPr>
              <a:t>os casos em que a natureza do serviço e o objeto contratual assim permitirem, substituição do profissional vinculado que causou o dano por outro, no prazo de 48 horas;  </a:t>
            </a:r>
            <a:endParaRPr lang="pt-BR" sz="1200" dirty="0">
              <a:solidFill>
                <a:srgbClr val="000000"/>
              </a:solidFill>
              <a:latin typeface="Aptos"/>
              <a:ea typeface="Calibri"/>
            </a:endParaRPr>
          </a:p>
          <a:p>
            <a:pPr marL="457200" indent="-304920" algn="just">
              <a:lnSpc>
                <a:spcPct val="115000"/>
              </a:lnSpc>
              <a:buClr>
                <a:srgbClr val="000000"/>
              </a:buClr>
              <a:buFont typeface="+mj-lt"/>
              <a:buAutoNum type="romanUcPeriod"/>
            </a:pPr>
            <a:endParaRPr lang="pt-BR" sz="300" b="0" u="none" strike="noStrike" dirty="0">
              <a:solidFill>
                <a:srgbClr val="000000"/>
              </a:solidFill>
              <a:effectLst/>
              <a:uFillTx/>
              <a:latin typeface="Aptos"/>
            </a:endParaRPr>
          </a:p>
          <a:p>
            <a:pPr marL="457200" indent="-304920" algn="just">
              <a:lnSpc>
                <a:spcPct val="115000"/>
              </a:lnSpc>
              <a:buClr>
                <a:srgbClr val="000000"/>
              </a:buClr>
              <a:buFont typeface="+mj-lt"/>
              <a:buAutoNum type="romanUcPeriod"/>
              <a:tabLst>
                <a:tab pos="0" algn="l"/>
              </a:tabLst>
            </a:pPr>
            <a:r>
              <a:rPr lang="pt-BR" sz="1200" b="1" u="none" strike="noStrike" dirty="0">
                <a:solidFill>
                  <a:schemeClr val="dk1"/>
                </a:solidFill>
                <a:effectLst/>
                <a:uFillTx/>
                <a:latin typeface="Aptos"/>
                <a:ea typeface="Calibri"/>
              </a:rPr>
              <a:t>Suspensão do contrato: </a:t>
            </a:r>
            <a:r>
              <a:rPr lang="pt-BR" sz="1200" b="0" u="none" strike="noStrike" dirty="0">
                <a:solidFill>
                  <a:schemeClr val="dk1"/>
                </a:solidFill>
                <a:effectLst/>
                <a:uFillTx/>
                <a:latin typeface="Aptos"/>
                <a:ea typeface="Calibri"/>
              </a:rPr>
              <a:t>Adoção de medida temporária de restrição, suspensão de acesso ou paralisação do serviço;</a:t>
            </a:r>
            <a:endParaRPr lang="pt-BR" sz="500" b="0" u="none" strike="noStrike" dirty="0">
              <a:solidFill>
                <a:srgbClr val="000000"/>
              </a:solidFill>
              <a:effectLst/>
              <a:uFillTx/>
              <a:latin typeface="Aptos"/>
            </a:endParaRPr>
          </a:p>
          <a:p>
            <a:pPr marL="457200" indent="-304920" algn="just">
              <a:lnSpc>
                <a:spcPct val="115000"/>
              </a:lnSpc>
              <a:buClr>
                <a:srgbClr val="000000"/>
              </a:buClr>
              <a:buFont typeface="+mj-lt"/>
              <a:buAutoNum type="romanUcPeriod"/>
              <a:tabLst>
                <a:tab pos="0" algn="l"/>
              </a:tabLst>
            </a:pPr>
            <a:r>
              <a:rPr lang="pt-BR" sz="1200" b="1" u="none" strike="noStrike" dirty="0">
                <a:solidFill>
                  <a:schemeClr val="dk1"/>
                </a:solidFill>
                <a:effectLst/>
                <a:uFillTx/>
                <a:latin typeface="Aptos"/>
                <a:ea typeface="Calibri"/>
              </a:rPr>
              <a:t>Retenção de valores: </a:t>
            </a:r>
            <a:r>
              <a:rPr lang="pt-BR" sz="1200" b="0" u="none" strike="noStrike" dirty="0">
                <a:solidFill>
                  <a:schemeClr val="dk1"/>
                </a:solidFill>
                <a:effectLst/>
                <a:uFillTx/>
                <a:latin typeface="Aptos"/>
                <a:ea typeface="Calibri"/>
              </a:rPr>
              <a:t>Valores pendentes de pagamento podem ser retidos para ressarcimento de prejuízos econômicos e financeiros;</a:t>
            </a:r>
          </a:p>
          <a:p>
            <a:pPr marL="457200" indent="-304920" algn="just">
              <a:lnSpc>
                <a:spcPct val="115000"/>
              </a:lnSpc>
              <a:buClr>
                <a:srgbClr val="000000"/>
              </a:buClr>
              <a:buFont typeface="+mj-lt"/>
              <a:buAutoNum type="romanUcPeriod"/>
              <a:tabLst>
                <a:tab pos="0" algn="l"/>
              </a:tabLst>
            </a:pPr>
            <a:endParaRPr lang="pt-BR" sz="500" b="0" u="none" strike="noStrike" dirty="0">
              <a:solidFill>
                <a:srgbClr val="000000"/>
              </a:solidFill>
              <a:effectLst/>
              <a:uFillTx/>
              <a:latin typeface="Aptos"/>
            </a:endParaRPr>
          </a:p>
          <a:p>
            <a:pPr marL="457200" indent="-304920" algn="just">
              <a:lnSpc>
                <a:spcPct val="115000"/>
              </a:lnSpc>
              <a:buClr>
                <a:srgbClr val="000000"/>
              </a:buClr>
              <a:buFont typeface="+mj-lt"/>
              <a:buAutoNum type="romanUcPeriod"/>
              <a:tabLst>
                <a:tab pos="0" algn="l"/>
              </a:tabLst>
            </a:pPr>
            <a:r>
              <a:rPr lang="pt-BR" sz="1200" b="1" u="none" strike="noStrike" dirty="0">
                <a:solidFill>
                  <a:schemeClr val="dk1"/>
                </a:solidFill>
                <a:effectLst/>
                <a:uFillTx/>
                <a:latin typeface="Aptos"/>
                <a:ea typeface="Calibri"/>
              </a:rPr>
              <a:t>Rescisão contratual: </a:t>
            </a:r>
            <a:r>
              <a:rPr lang="pt-BR" sz="1200" b="0" u="none" strike="noStrike" dirty="0">
                <a:solidFill>
                  <a:schemeClr val="dk1"/>
                </a:solidFill>
                <a:effectLst/>
                <a:uFillTx/>
                <a:latin typeface="Aptos"/>
                <a:ea typeface="Calibri"/>
              </a:rPr>
              <a:t>Cancelamento do contrato por violação das normas de integridade, por fraude, práticas ilícitas, inobservância de cláusulas contratuais ou descumprimento das obrigações de compliance por culpa exclusiva do contratado, sem prejuízo de medidas judiciais cabíveis para indenizar perdas e danos;</a:t>
            </a:r>
          </a:p>
          <a:p>
            <a:pPr marL="457200" indent="-304920" algn="just">
              <a:lnSpc>
                <a:spcPct val="115000"/>
              </a:lnSpc>
              <a:buClr>
                <a:srgbClr val="000000"/>
              </a:buClr>
              <a:buFont typeface="+mj-lt"/>
              <a:buAutoNum type="romanUcPeriod"/>
              <a:tabLst>
                <a:tab pos="0" algn="l"/>
              </a:tabLst>
            </a:pPr>
            <a:r>
              <a:rPr lang="pt-BR" sz="1200" b="1" u="none" strike="noStrike" dirty="0">
                <a:solidFill>
                  <a:schemeClr val="dk1"/>
                </a:solidFill>
                <a:effectLst/>
                <a:uFillTx/>
                <a:latin typeface="Aptos"/>
                <a:ea typeface="Calibri"/>
              </a:rPr>
              <a:t>Ações judiciais concernentes.</a:t>
            </a:r>
            <a:endParaRPr lang="pt-BR" sz="1200" b="0" u="none" strike="noStrike" dirty="0">
              <a:solidFill>
                <a:srgbClr val="000000"/>
              </a:solidFill>
              <a:effectLst/>
              <a:uFillTx/>
              <a:latin typeface="Aptos"/>
            </a:endParaRPr>
          </a:p>
        </p:txBody>
      </p:sp>
      <p:sp>
        <p:nvSpPr>
          <p:cNvPr id="5" name="Google Shape;98;p15">
            <a:extLst>
              <a:ext uri="{FF2B5EF4-FFF2-40B4-BE49-F238E27FC236}">
                <a16:creationId xmlns:a16="http://schemas.microsoft.com/office/drawing/2014/main" id="{BB30749A-731E-BA12-D5AF-444B7058D2B8}"/>
              </a:ext>
            </a:extLst>
          </p:cNvPr>
          <p:cNvSpPr/>
          <p:nvPr/>
        </p:nvSpPr>
        <p:spPr>
          <a:xfrm>
            <a:off x="378972" y="5135672"/>
            <a:ext cx="6100054" cy="912703"/>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Todos os destinatários deste Código estão sujeitos ao reporte aos Órgãos Externos mediante comunicação às autoridades competentes e, quando cabível, ao Ministério Público, autoridades policiais e órgãos de controle).</a:t>
            </a:r>
            <a:endParaRPr lang="pt-BR" sz="1200" b="0" u="none" strike="noStrike" dirty="0">
              <a:solidFill>
                <a:srgbClr val="000000"/>
              </a:solidFill>
              <a:effectLst/>
              <a:uFillTx/>
              <a:latin typeface="Aptos"/>
            </a:endParaRPr>
          </a:p>
        </p:txBody>
      </p:sp>
      <p:sp>
        <p:nvSpPr>
          <p:cNvPr id="6" name="Google Shape;259;p35">
            <a:extLst>
              <a:ext uri="{FF2B5EF4-FFF2-40B4-BE49-F238E27FC236}">
                <a16:creationId xmlns:a16="http://schemas.microsoft.com/office/drawing/2014/main" id="{00259759-4989-E034-B496-4DC9ED46A6C6}"/>
              </a:ext>
            </a:extLst>
          </p:cNvPr>
          <p:cNvSpPr/>
          <p:nvPr/>
        </p:nvSpPr>
        <p:spPr>
          <a:xfrm>
            <a:off x="448200" y="6122216"/>
            <a:ext cx="5457300" cy="973909"/>
          </a:xfrm>
          <a:prstGeom prst="roundRect">
            <a:avLst>
              <a:gd name="adj" fmla="val 19935"/>
            </a:avLst>
          </a:prstGeom>
          <a:solidFill>
            <a:srgbClr val="00538E">
              <a:alpha val="77000"/>
            </a:srgbClr>
          </a:solidFill>
          <a:ln w="0">
            <a:noFill/>
          </a:ln>
        </p:spPr>
        <p:style>
          <a:lnRef idx="0">
            <a:scrgbClr r="0" g="0" b="0"/>
          </a:lnRef>
          <a:fillRef idx="0">
            <a:scrgbClr r="0" g="0" b="0"/>
          </a:fillRef>
          <a:effectRef idx="0">
            <a:scrgbClr r="0" g="0" b="0"/>
          </a:effectRef>
          <a:fontRef idx="minor"/>
        </p:style>
        <p:txBody>
          <a:bodyPr tIns="91440" bIns="91440" anchor="ctr">
            <a:noAutofit/>
          </a:bodyPr>
          <a:lstStyle/>
          <a:p>
            <a:endParaRPr lang="pt-BR" sz="1400" b="0" u="none" strike="noStrike">
              <a:solidFill>
                <a:srgbClr val="FFFFFF"/>
              </a:solidFill>
              <a:effectLst/>
              <a:uFillTx/>
              <a:latin typeface="Arial"/>
            </a:endParaRPr>
          </a:p>
        </p:txBody>
      </p:sp>
      <p:sp>
        <p:nvSpPr>
          <p:cNvPr id="8" name="Google Shape;260;p35">
            <a:extLst>
              <a:ext uri="{FF2B5EF4-FFF2-40B4-BE49-F238E27FC236}">
                <a16:creationId xmlns:a16="http://schemas.microsoft.com/office/drawing/2014/main" id="{D9152B4C-351E-EE9D-CFAA-E22DEA11E61C}"/>
              </a:ext>
            </a:extLst>
          </p:cNvPr>
          <p:cNvSpPr/>
          <p:nvPr/>
        </p:nvSpPr>
        <p:spPr>
          <a:xfrm>
            <a:off x="585938" y="6270616"/>
            <a:ext cx="5210025" cy="677108"/>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400" b="1" u="none" strike="noStrike" dirty="0">
                <a:solidFill>
                  <a:schemeClr val="lt1"/>
                </a:solidFill>
                <a:effectLst/>
                <a:uFillTx/>
                <a:latin typeface="Aptos"/>
                <a:ea typeface="Calibri"/>
              </a:rPr>
              <a:t>Observação Importante:</a:t>
            </a:r>
            <a:r>
              <a:rPr lang="pt-BR" sz="1200" b="0" u="none" strike="noStrike" dirty="0">
                <a:solidFill>
                  <a:schemeClr val="lt1"/>
                </a:solidFill>
                <a:effectLst/>
                <a:uFillTx/>
                <a:latin typeface="Aptos"/>
                <a:ea typeface="Calibri"/>
              </a:rPr>
              <a:t> As sanções podem ser aplicadas sem ordem sequencial, inclusive com salto direto para medidas mais severas, quando a gravidade dos fatos assim exigir.</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3474080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6">
            <a:extLst>
              <a:ext uri="{FF2B5EF4-FFF2-40B4-BE49-F238E27FC236}">
                <a16:creationId xmlns:a16="http://schemas.microsoft.com/office/drawing/2014/main" id="{8A3924D8-741D-7315-62F3-4B4EBDD4A6BD}"/>
              </a:ext>
            </a:extLst>
          </p:cNvPr>
          <p:cNvSpPr/>
          <p:nvPr/>
        </p:nvSpPr>
        <p:spPr>
          <a:xfrm>
            <a:off x="329017" y="2297926"/>
            <a:ext cx="1890308" cy="3016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pt-BR" sz="1800" b="0" u="none" strike="noStrike">
              <a:solidFill>
                <a:schemeClr val="lt1"/>
              </a:solidFill>
              <a:effectLst/>
              <a:uFillTx/>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22. CONSELHO DE ÉTICA E COMPLIANCE </a:t>
            </a:r>
            <a:endParaRPr lang="pt-BR" sz="1800"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2" y="1389303"/>
            <a:ext cx="6100054" cy="59727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O Conselho de Ética e Compliance é um órgão independente de caráter permanente, dotado de Estatuto próprio, destinado a assegurar a observância das normas previstas neste Manual, bem como dos princípios de ética, probidade, integridade e conduta profissional que regem as atividades da instituição.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1" u="none" strike="noStrike" dirty="0">
                <a:solidFill>
                  <a:srgbClr val="FFFFFF"/>
                </a:solidFill>
                <a:effectLst/>
                <a:uFillTx/>
                <a:latin typeface="Aptos"/>
                <a:ea typeface="Calibri"/>
              </a:rPr>
              <a:t>Compete ao Conselho:</a:t>
            </a:r>
            <a:endParaRPr lang="pt-BR" sz="1200" dirty="0">
              <a:solidFill>
                <a:srgbClr val="000000"/>
              </a:solidFill>
              <a:latin typeface="Aptos"/>
              <a:ea typeface="Calibri"/>
            </a:endParaRPr>
          </a:p>
          <a:p>
            <a:pPr>
              <a:lnSpc>
                <a:spcPct val="100000"/>
              </a:lnSpc>
              <a:tabLst>
                <a:tab pos="0" algn="l"/>
              </a:tabLst>
            </a:pP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AutoNum type="romanUcPeriod"/>
              <a:tabLst>
                <a:tab pos="0" algn="l"/>
              </a:tabLst>
            </a:pPr>
            <a:r>
              <a:rPr lang="pt-BR" sz="1200" b="0" u="none" strike="noStrike" dirty="0">
                <a:solidFill>
                  <a:schemeClr val="dk1"/>
                </a:solidFill>
                <a:effectLst/>
                <a:uFillTx/>
                <a:latin typeface="Aptos"/>
                <a:ea typeface="Calibri"/>
              </a:rPr>
              <a:t>Fiscalizar o cumprimento das diretrizes estabelecidas no Código de Ética e Conduta;</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AutoNum type="romanUcPeriod"/>
              <a:tabLst>
                <a:tab pos="0" algn="l"/>
              </a:tabLst>
            </a:pPr>
            <a:r>
              <a:rPr lang="pt-BR" sz="1200" b="0" u="none" strike="noStrike" dirty="0">
                <a:solidFill>
                  <a:schemeClr val="dk1"/>
                </a:solidFill>
                <a:effectLst/>
                <a:uFillTx/>
                <a:latin typeface="Aptos"/>
                <a:ea typeface="Calibri"/>
              </a:rPr>
              <a:t>Receber, registrar e tratar denúncias relacionadas exclusivamente a violações éticas, comportamentais, de integridade e de probidade, no âmbito deste Código;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AutoNum type="romanUcPeriod"/>
              <a:tabLst>
                <a:tab pos="0" algn="l"/>
              </a:tabLst>
            </a:pPr>
            <a:r>
              <a:rPr lang="pt-BR" sz="1200" b="0" u="none" strike="noStrike" dirty="0">
                <a:solidFill>
                  <a:schemeClr val="dk1"/>
                </a:solidFill>
                <a:effectLst/>
                <a:uFillTx/>
                <a:latin typeface="Aptos"/>
                <a:ea typeface="Calibri"/>
              </a:rPr>
              <a:t>Conduzir investigações internas, quando necessário, assegurando a imparcialidade, o sigilo das informações e a proteção de denunciantes e envolvidos;</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AutoNum type="romanUcPeriod"/>
              <a:tabLst>
                <a:tab pos="0" algn="l"/>
              </a:tabLst>
            </a:pPr>
            <a:r>
              <a:rPr lang="pt-BR" sz="1200" b="0" u="none" strike="noStrike" dirty="0">
                <a:solidFill>
                  <a:schemeClr val="dk1"/>
                </a:solidFill>
                <a:effectLst/>
                <a:uFillTx/>
                <a:latin typeface="Aptos"/>
                <a:ea typeface="Calibri"/>
              </a:rPr>
              <a:t>Emitir recomendações e medidas disciplinares, dentro dos limites normativos, sempre resguardando o devido processo interno;</a:t>
            </a:r>
            <a:endParaRPr lang="pt-BR" sz="1200" b="0" u="none" strike="noStrike" dirty="0">
              <a:solidFill>
                <a:srgbClr val="000000"/>
              </a:solidFill>
              <a:effectLst/>
              <a:uFillTx/>
              <a:latin typeface="Aptos"/>
            </a:endParaRPr>
          </a:p>
          <a:p>
            <a:pPr marL="457200" indent="-304920">
              <a:lnSpc>
                <a:spcPct val="100000"/>
              </a:lnSpc>
              <a:buClr>
                <a:srgbClr val="000000"/>
              </a:buClr>
              <a:buFont typeface="Calibri"/>
              <a:buAutoNum type="romanUcPeriod"/>
              <a:tabLst>
                <a:tab pos="0" algn="l"/>
              </a:tabLst>
            </a:pPr>
            <a:r>
              <a:rPr lang="pt-BR" sz="1200" b="0" u="none" strike="noStrike" dirty="0">
                <a:solidFill>
                  <a:schemeClr val="dk1"/>
                </a:solidFill>
                <a:effectLst/>
                <a:uFillTx/>
                <a:latin typeface="Aptos"/>
                <a:ea typeface="Calibri"/>
              </a:rPr>
              <a:t>Apoiar o setor de RH em eventos relacionados à violações éticas, comportamentais, de integridade e de probidade, no âmbito deste Código;</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As matérias de natureza técnico-assistencial, relacionadas estritamente ao exercício profissional e às rotinas médicas das unidades prestadoras de serviço, serão analisadas e decididas pelos Comitês Técnicos das respectivas unidades.</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Matérias de natureza administrativas ou que não se identifique caráter relacionados à conduta, ética ou situações tratadas por este Manual, terão abordagem regular por meio da gestão direta da empresa, RH, Diretoria e setores competentes, sem prejuízo da atuação do Conselho como apoio institucional.</a:t>
            </a:r>
            <a:endParaRPr lang="pt-BR" sz="1200" b="0" u="none" strike="noStrike" dirty="0">
              <a:solidFill>
                <a:srgbClr val="000000"/>
              </a:solidFill>
              <a:effectLst/>
              <a:uFillTx/>
              <a:latin typeface="Aptos"/>
            </a:endParaRPr>
          </a:p>
          <a:p>
            <a:pPr>
              <a:lnSpc>
                <a:spcPct val="100000"/>
              </a:lnSpc>
              <a:tabLst>
                <a:tab pos="0" algn="l"/>
              </a:tabLst>
            </a:pPr>
            <a:endParaRPr lang="pt-BR" sz="1200" b="0" u="none" strike="noStrike" dirty="0">
              <a:solidFill>
                <a:srgbClr val="000000"/>
              </a:solidFill>
              <a:effectLst/>
              <a:uFillTx/>
              <a:latin typeface="Aptos"/>
            </a:endParaRPr>
          </a:p>
          <a:p>
            <a:pPr>
              <a:lnSpc>
                <a:spcPct val="100000"/>
              </a:lnSpc>
              <a:tabLst>
                <a:tab pos="0" algn="l"/>
              </a:tabLst>
            </a:pPr>
            <a:r>
              <a:rPr lang="pt-BR" sz="1200" b="0" u="none" strike="noStrike" dirty="0">
                <a:solidFill>
                  <a:schemeClr val="dk1"/>
                </a:solidFill>
                <a:effectLst/>
                <a:uFillTx/>
                <a:latin typeface="Aptos"/>
                <a:ea typeface="Calibri"/>
              </a:rPr>
              <a:t>O Conselho de Ética e Compliance atuará com autonomia funcional, assegurando transparência, isenção e rigor técnico em todas as suas deliberações, observando integralmente seu estatuto social e as normas internas vigentes.</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2813188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19971"/>
            <a:ext cx="5858990"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23. DISPOSIÇÕES FINAIS</a:t>
            </a:r>
            <a:endParaRPr lang="pt-BR" sz="1800" b="0" u="none" strike="noStrike" dirty="0">
              <a:solidFill>
                <a:srgbClr val="000000"/>
              </a:solidFill>
              <a:effectLst/>
              <a:uFillTx/>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2" y="1389303"/>
            <a:ext cx="59583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00000"/>
              </a:lnSpc>
              <a:tabLst>
                <a:tab pos="0" algn="l"/>
              </a:tabLst>
            </a:pPr>
            <a:r>
              <a:rPr lang="pt-BR" sz="1200" b="0" u="none" strike="noStrike" dirty="0">
                <a:solidFill>
                  <a:schemeClr val="dk1"/>
                </a:solidFill>
                <a:effectLst/>
                <a:uFillTx/>
                <a:latin typeface="Aptos"/>
                <a:ea typeface="Calibri"/>
              </a:rPr>
              <a:t>Em caso de conflito interpretativo ou divergência entre normas internas, prevalecem em ordem hierárquica o Código de Ética Médica; as normas administrativas competentes e a legislação vigente.</a:t>
            </a:r>
            <a:endParaRPr lang="pt-BR" sz="1200" b="0" u="none" strike="noStrike" dirty="0">
              <a:solidFill>
                <a:srgbClr val="000000"/>
              </a:solidFill>
              <a:effectLst/>
              <a:uFillTx/>
              <a:latin typeface="Aptos"/>
            </a:endParaRPr>
          </a:p>
        </p:txBody>
      </p:sp>
      <p:sp>
        <p:nvSpPr>
          <p:cNvPr id="2" name="Google Shape;99;p15">
            <a:extLst>
              <a:ext uri="{FF2B5EF4-FFF2-40B4-BE49-F238E27FC236}">
                <a16:creationId xmlns:a16="http://schemas.microsoft.com/office/drawing/2014/main" id="{2F3061EE-EBA1-D786-9BD1-DD46A9494F2A}"/>
              </a:ext>
            </a:extLst>
          </p:cNvPr>
          <p:cNvSpPr/>
          <p:nvPr/>
        </p:nvSpPr>
        <p:spPr>
          <a:xfrm>
            <a:off x="378972" y="2557168"/>
            <a:ext cx="59583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pt-BR" sz="1800" b="1" u="none" strike="noStrike" dirty="0">
                <a:solidFill>
                  <a:srgbClr val="00538E"/>
                </a:solidFill>
                <a:effectLst/>
                <a:uFillTx/>
                <a:latin typeface="Aptos"/>
                <a:ea typeface="Calibri"/>
              </a:rPr>
              <a:t>24. APROVAÇÃO, VIGÊNCIA, ALTERAÇÕES</a:t>
            </a:r>
          </a:p>
          <a:p>
            <a:pPr>
              <a:lnSpc>
                <a:spcPct val="100000"/>
              </a:lnSpc>
              <a:tabLst>
                <a:tab pos="0" algn="l"/>
              </a:tabLst>
            </a:pPr>
            <a:r>
              <a:rPr lang="pt-BR" sz="1800" b="1" u="none" strike="noStrike" dirty="0">
                <a:solidFill>
                  <a:srgbClr val="00538E"/>
                </a:solidFill>
                <a:effectLst/>
                <a:uFillTx/>
                <a:latin typeface="Aptos"/>
                <a:ea typeface="Calibri"/>
              </a:rPr>
              <a:t>E ATUALIZAÇÕES</a:t>
            </a:r>
            <a:endParaRPr lang="pt-BR" sz="18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37CF8D6-1656-A9DA-A247-1E36EF039753}"/>
              </a:ext>
            </a:extLst>
          </p:cNvPr>
          <p:cNvSpPr/>
          <p:nvPr/>
        </p:nvSpPr>
        <p:spPr>
          <a:xfrm>
            <a:off x="378972" y="3203499"/>
            <a:ext cx="6100054" cy="124846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lnSpc>
                <a:spcPct val="115000"/>
              </a:lnSpc>
              <a:tabLst>
                <a:tab pos="0" algn="l"/>
              </a:tabLst>
            </a:pPr>
            <a:r>
              <a:rPr lang="pt-BR" sz="1200" b="0" u="none" strike="noStrike" dirty="0">
                <a:solidFill>
                  <a:schemeClr val="dk1"/>
                </a:solidFill>
                <a:effectLst/>
                <a:uFillTx/>
                <a:latin typeface="Aptos"/>
                <a:ea typeface="Calibri"/>
              </a:rPr>
              <a:t>A presente versão foi revisada e aprovada pela Diretoria e pelo Conselho de Administração da LIVEMED em 10/11/2025, entrando em vigor na data de sua aprovação.</a:t>
            </a:r>
            <a:endParaRPr lang="pt-BR" sz="1200" b="0" u="none" strike="noStrike" dirty="0">
              <a:solidFill>
                <a:srgbClr val="000000"/>
              </a:solidFill>
              <a:effectLst/>
              <a:uFillTx/>
              <a:latin typeface="Aptos"/>
            </a:endParaRPr>
          </a:p>
          <a:p>
            <a:pPr>
              <a:lnSpc>
                <a:spcPct val="115000"/>
              </a:lnSpc>
              <a:spcBef>
                <a:spcPts val="799"/>
              </a:spcBef>
              <a:spcAft>
                <a:spcPts val="799"/>
              </a:spcAft>
              <a:tabLst>
                <a:tab pos="0" algn="l"/>
              </a:tabLst>
            </a:pPr>
            <a:r>
              <a:rPr lang="pt-BR" sz="1200" b="0" u="none" strike="noStrike" dirty="0">
                <a:solidFill>
                  <a:schemeClr val="dk1"/>
                </a:solidFill>
                <a:effectLst/>
                <a:uFillTx/>
                <a:latin typeface="Aptos"/>
                <a:ea typeface="Calibri"/>
              </a:rPr>
              <a:t>O documento será objeto de revisões anuais, podendo ser atualizado a qualquer tempo em razão de alterações normativas, legais ou regulatórias, ou por necessidade de adequação de procedimentos internos.</a:t>
            </a:r>
            <a:endParaRPr lang="pt-BR" sz="1200" b="0" u="none" strike="noStrike" dirty="0">
              <a:solidFill>
                <a:srgbClr val="000000"/>
              </a:solidFill>
              <a:effectLst/>
              <a:uFillTx/>
              <a:latin typeface="Aptos"/>
            </a:endParaRPr>
          </a:p>
        </p:txBody>
      </p:sp>
      <p:sp>
        <p:nvSpPr>
          <p:cNvPr id="6" name="CaixaDeTexto 5">
            <a:extLst>
              <a:ext uri="{FF2B5EF4-FFF2-40B4-BE49-F238E27FC236}">
                <a16:creationId xmlns:a16="http://schemas.microsoft.com/office/drawing/2014/main" id="{AE5A4E6C-45C0-9432-3F8C-01305FA51049}"/>
              </a:ext>
            </a:extLst>
          </p:cNvPr>
          <p:cNvSpPr txBox="1"/>
          <p:nvPr/>
        </p:nvSpPr>
        <p:spPr>
          <a:xfrm>
            <a:off x="560539" y="7794822"/>
            <a:ext cx="5736920" cy="609141"/>
          </a:xfrm>
          <a:prstGeom prst="rect">
            <a:avLst/>
          </a:prstGeom>
          <a:noFill/>
        </p:spPr>
        <p:txBody>
          <a:bodyPr wrap="square">
            <a:spAutoFit/>
          </a:bodyPr>
          <a:lstStyle/>
          <a:p>
            <a:pPr algn="ctr">
              <a:lnSpc>
                <a:spcPct val="115000"/>
              </a:lnSpc>
              <a:spcAft>
                <a:spcPts val="799"/>
              </a:spcAft>
              <a:tabLst>
                <a:tab pos="0" algn="l"/>
              </a:tabLst>
            </a:pPr>
            <a:r>
              <a:rPr lang="pt-BR" sz="1200" b="0" u="none" strike="noStrike" dirty="0">
                <a:solidFill>
                  <a:schemeClr val="bg1">
                    <a:lumMod val="50000"/>
                  </a:schemeClr>
                </a:solidFill>
                <a:effectLst/>
                <a:uFillTx/>
                <a:latin typeface="Aptos"/>
                <a:ea typeface="Calibri"/>
              </a:rPr>
              <a:t>Conselho de Ética e Compliance: Francisco Porto Filho, Luana Pizarro, Renan Vivas</a:t>
            </a:r>
          </a:p>
          <a:p>
            <a:pPr algn="ctr">
              <a:lnSpc>
                <a:spcPct val="115000"/>
              </a:lnSpc>
              <a:spcAft>
                <a:spcPts val="799"/>
              </a:spcAft>
              <a:tabLst>
                <a:tab pos="0" algn="l"/>
              </a:tabLst>
            </a:pPr>
            <a:r>
              <a:rPr lang="pt-BR" sz="1200" b="0" u="none" strike="noStrike" dirty="0">
                <a:solidFill>
                  <a:schemeClr val="bg1">
                    <a:lumMod val="50000"/>
                  </a:schemeClr>
                </a:solidFill>
                <a:effectLst/>
                <a:uFillTx/>
                <a:latin typeface="Aptos"/>
                <a:ea typeface="Calibri"/>
              </a:rPr>
              <a:t>Nova Lima MG, março de 2026.</a:t>
            </a:r>
            <a:endParaRPr lang="pt-BR" sz="1200" b="0" u="none" strike="noStrike" dirty="0">
              <a:solidFill>
                <a:schemeClr val="bg1">
                  <a:lumMod val="50000"/>
                </a:schemeClr>
              </a:solidFill>
              <a:effectLst/>
              <a:uFillTx/>
              <a:latin typeface="Aptos"/>
            </a:endParaRPr>
          </a:p>
        </p:txBody>
      </p:sp>
    </p:spTree>
    <p:extLst>
      <p:ext uri="{BB962C8B-B14F-4D97-AF65-F5344CB8AC3E}">
        <p14:creationId xmlns:p14="http://schemas.microsoft.com/office/powerpoint/2010/main" val="393817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Google Shape;274;p 1"/>
          <p:cNvSpPr/>
          <p:nvPr/>
        </p:nvSpPr>
        <p:spPr>
          <a:xfrm>
            <a:off x="1280813" y="3782956"/>
            <a:ext cx="5191290" cy="213585"/>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tabLst>
                <a:tab pos="0" algn="l"/>
              </a:tabLst>
            </a:pPr>
            <a:endParaRPr lang="pt-BR" sz="788">
              <a:solidFill>
                <a:srgbClr val="000000"/>
              </a:solidFill>
              <a:latin typeface="Aptos"/>
            </a:endParaRPr>
          </a:p>
        </p:txBody>
      </p:sp>
      <p:sp>
        <p:nvSpPr>
          <p:cNvPr id="171" name="Google Shape;276;p 1"/>
          <p:cNvSpPr/>
          <p:nvPr/>
        </p:nvSpPr>
        <p:spPr>
          <a:xfrm>
            <a:off x="1280813" y="4464773"/>
            <a:ext cx="5191290" cy="224933"/>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15000"/>
              </a:lnSpc>
              <a:tabLst>
                <a:tab pos="0" algn="l"/>
              </a:tabLst>
            </a:pPr>
            <a:endParaRPr lang="pt-BR" sz="788">
              <a:solidFill>
                <a:srgbClr val="000000"/>
              </a:solidFill>
              <a:latin typeface="Aptos"/>
            </a:endParaRPr>
          </a:p>
        </p:txBody>
      </p:sp>
      <p:pic>
        <p:nvPicPr>
          <p:cNvPr id="3" name="Imagem 2" descr="Interface gráfica do usuário">
            <a:extLst>
              <a:ext uri="{FF2B5EF4-FFF2-40B4-BE49-F238E27FC236}">
                <a16:creationId xmlns:a16="http://schemas.microsoft.com/office/drawing/2014/main" id="{E7BD9BC2-5EB6-6CA2-575C-0A7E54CC3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4" name="Imagem 3" descr="Texto&#10;&#10;O conteúdo gerado por IA pode estar incorreto.">
            <a:extLst>
              <a:ext uri="{FF2B5EF4-FFF2-40B4-BE49-F238E27FC236}">
                <a16:creationId xmlns:a16="http://schemas.microsoft.com/office/drawing/2014/main" id="{9955DFBC-BF46-57F1-02D2-CA4203D292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9575" y="0"/>
            <a:ext cx="1242528" cy="2116899"/>
          </a:xfrm>
          <a:prstGeom prst="rect">
            <a:avLst/>
          </a:prstGeom>
        </p:spPr>
      </p:pic>
    </p:spTree>
  </p:cSld>
  <p:clrMapOvr>
    <a:masterClrMapping/>
  </p:clrMapOvr>
</p:sld>
</file>

<file path=ppt/theme/theme1.xml><?xml version="1.0" encoding="utf-8"?>
<a:theme xmlns:a="http://schemas.openxmlformats.org/drawingml/2006/main" name="Tema do Office">
  <a:themeElements>
    <a:clrScheme name="Tema do 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66c6c7d-55fb-4467-961f-e25b93264985">
      <Terms xmlns="http://schemas.microsoft.com/office/infopath/2007/PartnerControls"/>
    </lcf76f155ced4ddcb4097134ff3c332f>
    <TaxCatchAll xmlns="0a3053b1-6d84-4cc9-8d47-6f9b3a5fa69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BD5A63558E39E43AD0A3ACF0CA764AD" ma:contentTypeVersion="10" ma:contentTypeDescription="Crie um novo documento." ma:contentTypeScope="" ma:versionID="c33ca72b7fbf6b7ca251f504ec64bcf2">
  <xsd:schema xmlns:xsd="http://www.w3.org/2001/XMLSchema" xmlns:xs="http://www.w3.org/2001/XMLSchema" xmlns:p="http://schemas.microsoft.com/office/2006/metadata/properties" xmlns:ns2="966c6c7d-55fb-4467-961f-e25b93264985" xmlns:ns3="0a3053b1-6d84-4cc9-8d47-6f9b3a5fa69a" targetNamespace="http://schemas.microsoft.com/office/2006/metadata/properties" ma:root="true" ma:fieldsID="46698d740feaae0a9b101903996193c7" ns2:_="" ns3:_="">
    <xsd:import namespace="966c6c7d-55fb-4467-961f-e25b93264985"/>
    <xsd:import namespace="0a3053b1-6d84-4cc9-8d47-6f9b3a5fa6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6c6c7d-55fb-4467-961f-e25b93264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Marcações de imagem" ma:readOnly="false" ma:fieldId="{5cf76f15-5ced-4ddc-b409-7134ff3c332f}" ma:taxonomyMulti="true" ma:sspId="e182a17b-8954-4e59-b5a2-610f935c1e6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3053b1-6d84-4cc9-8d47-6f9b3a5fa69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4a974ce-01c1-4def-8ea3-ed6114017876}" ma:internalName="TaxCatchAll" ma:showField="CatchAllData" ma:web="0a3053b1-6d84-4cc9-8d47-6f9b3a5fa6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D7AFA3-0FAF-49B9-BC0F-A3B397513AA7}">
  <ds:schemaRefs>
    <ds:schemaRef ds:uri="http://schemas.microsoft.com/office/2006/metadata/properties"/>
    <ds:schemaRef ds:uri="http://schemas.microsoft.com/office/infopath/2007/PartnerControls"/>
    <ds:schemaRef ds:uri="966c6c7d-55fb-4467-961f-e25b93264985"/>
    <ds:schemaRef ds:uri="0a3053b1-6d84-4cc9-8d47-6f9b3a5fa69a"/>
  </ds:schemaRefs>
</ds:datastoreItem>
</file>

<file path=customXml/itemProps2.xml><?xml version="1.0" encoding="utf-8"?>
<ds:datastoreItem xmlns:ds="http://schemas.openxmlformats.org/officeDocument/2006/customXml" ds:itemID="{BE5CFD38-1D70-448B-840C-CA5711C6226D}">
  <ds:schemaRefs>
    <ds:schemaRef ds:uri="http://schemas.microsoft.com/sharepoint/v3/contenttype/forms"/>
  </ds:schemaRefs>
</ds:datastoreItem>
</file>

<file path=customXml/itemProps3.xml><?xml version="1.0" encoding="utf-8"?>
<ds:datastoreItem xmlns:ds="http://schemas.openxmlformats.org/officeDocument/2006/customXml" ds:itemID="{F855FB03-D313-4A7E-A057-FA81641DB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6c6c7d-55fb-4467-961f-e25b93264985"/>
    <ds:schemaRef ds:uri="0a3053b1-6d84-4cc9-8d47-6f9b3a5fa6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604</TotalTime>
  <Words>6760</Words>
  <Application>Microsoft Office PowerPoint</Application>
  <PresentationFormat>Papel A4 (210 x 297 mm)</PresentationFormat>
  <Paragraphs>422</Paragraphs>
  <Slides>28</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28</vt:i4>
      </vt:variant>
    </vt:vector>
  </HeadingPairs>
  <TitlesOfParts>
    <vt:vector size="35" baseType="lpstr">
      <vt:lpstr>Calibri</vt:lpstr>
      <vt:lpstr>Aptos</vt:lpstr>
      <vt:lpstr>Times New Roman</vt:lpstr>
      <vt:lpstr>Wingdings</vt:lpstr>
      <vt:lpstr>Symbol</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VHN</dc:creator>
  <dc:description/>
  <cp:lastModifiedBy>VHN02</cp:lastModifiedBy>
  <cp:revision>64</cp:revision>
  <dcterms:modified xsi:type="dcterms:W3CDTF">2026-05-05T14:41:28Z</dcterms:modified>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0x010100ABD5A63558E39E43AD0A3ACF0CA764AD</vt:lpwstr>
  </property>
  <property fmtid="{D5CDD505-2E9C-101B-9397-08002B2CF9AE}" pid="3" name="MediaServiceImageTags">
    <vt:lpwstr/>
  </property>
</Properties>
</file>